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9" r:id="rId4"/>
  </p:sldMasterIdLst>
  <p:notesMasterIdLst>
    <p:notesMasterId r:id="rId21"/>
  </p:notesMasterIdLst>
  <p:handoutMasterIdLst>
    <p:handoutMasterId r:id="rId22"/>
  </p:handoutMasterIdLst>
  <p:sldIdLst>
    <p:sldId id="500" r:id="rId5"/>
    <p:sldId id="501" r:id="rId6"/>
    <p:sldId id="570" r:id="rId7"/>
    <p:sldId id="1001" r:id="rId8"/>
    <p:sldId id="999" r:id="rId9"/>
    <p:sldId id="1000" r:id="rId10"/>
    <p:sldId id="572" r:id="rId11"/>
    <p:sldId id="998" r:id="rId12"/>
    <p:sldId id="993" r:id="rId13"/>
    <p:sldId id="996" r:id="rId14"/>
    <p:sldId id="576" r:id="rId15"/>
    <p:sldId id="577" r:id="rId16"/>
    <p:sldId id="578" r:id="rId17"/>
    <p:sldId id="994" r:id="rId18"/>
    <p:sldId id="995" r:id="rId19"/>
    <p:sldId id="502" r:id="rId20"/>
  </p:sldIdLst>
  <p:sldSz cx="9144000" cy="5143500" type="screen16x9"/>
  <p:notesSz cx="6797675" cy="9926638"/>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94D1"/>
    <a:srgbClr val="22568B"/>
    <a:srgbClr val="62A9D5"/>
    <a:srgbClr val="1B3D78"/>
    <a:srgbClr val="3DB7E4"/>
    <a:srgbClr val="50B4C9"/>
    <a:srgbClr val="5C458F"/>
    <a:srgbClr val="002060"/>
    <a:srgbClr val="EC952B"/>
    <a:srgbClr val="F0AF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C4B075-DBB1-5A4D-943F-E9FB3360A5D3}" v="4294" dt="2021-05-21T15:00:03.1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266" autoAdjust="0"/>
    <p:restoredTop sz="94014" autoAdjust="0"/>
  </p:normalViewPr>
  <p:slideViewPr>
    <p:cSldViewPr snapToGrid="0" snapToObjects="1">
      <p:cViewPr varScale="1">
        <p:scale>
          <a:sx n="154" d="100"/>
          <a:sy n="154" d="100"/>
        </p:scale>
        <p:origin x="1544" y="192"/>
      </p:cViewPr>
      <p:guideLst>
        <p:guide orient="horz" pos="1620"/>
        <p:guide pos="2880"/>
      </p:guideLst>
    </p:cSldViewPr>
  </p:slideViewPr>
  <p:outlineViewPr>
    <p:cViewPr>
      <p:scale>
        <a:sx n="33" d="100"/>
        <a:sy n="33" d="100"/>
      </p:scale>
      <p:origin x="0" y="-14224"/>
    </p:cViewPr>
  </p:outlineViewPr>
  <p:notesTextViewPr>
    <p:cViewPr>
      <p:scale>
        <a:sx n="200" d="100"/>
        <a:sy n="200" d="100"/>
      </p:scale>
      <p:origin x="0" y="0"/>
    </p:cViewPr>
  </p:notesTextViewPr>
  <p:notesViewPr>
    <p:cSldViewPr snapToGrid="0" snapToObjects="1">
      <p:cViewPr varScale="1">
        <p:scale>
          <a:sx n="157" d="100"/>
          <a:sy n="157" d="100"/>
        </p:scale>
        <p:origin x="6880" y="192"/>
      </p:cViewPr>
      <p:guideLst/>
    </p:cSldViewPr>
  </p:notesViewPr>
  <p:gridSpacing cx="72237" cy="72237"/>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 Hartley" userId="6d680ba3-cb65-4ea7-ba86-843d36aec82c" providerId="ADAL" clId="{E93DA3A4-CEC2-6446-BC01-3B1E0131A07E}"/>
    <pc:docChg chg="undo custSel addSld modSld">
      <pc:chgData name="Chris Hartley" userId="6d680ba3-cb65-4ea7-ba86-843d36aec82c" providerId="ADAL" clId="{E93DA3A4-CEC2-6446-BC01-3B1E0131A07E}" dt="2021-05-07T14:45:24.339" v="353" actId="1076"/>
      <pc:docMkLst>
        <pc:docMk/>
      </pc:docMkLst>
      <pc:sldChg chg="addSp modSp mod">
        <pc:chgData name="Chris Hartley" userId="6d680ba3-cb65-4ea7-ba86-843d36aec82c" providerId="ADAL" clId="{E93DA3A4-CEC2-6446-BC01-3B1E0131A07E}" dt="2021-05-07T14:41:31.785" v="294" actId="1076"/>
        <pc:sldMkLst>
          <pc:docMk/>
          <pc:sldMk cId="3120472011" sldId="500"/>
        </pc:sldMkLst>
        <pc:spChg chg="mod">
          <ac:chgData name="Chris Hartley" userId="6d680ba3-cb65-4ea7-ba86-843d36aec82c" providerId="ADAL" clId="{E93DA3A4-CEC2-6446-BC01-3B1E0131A07E}" dt="2021-05-07T14:41:31.785" v="294" actId="1076"/>
          <ac:spMkLst>
            <pc:docMk/>
            <pc:sldMk cId="3120472011" sldId="500"/>
            <ac:spMk id="10" creationId="{00000000-0000-0000-0000-000000000000}"/>
          </ac:spMkLst>
        </pc:spChg>
        <pc:spChg chg="mod">
          <ac:chgData name="Chris Hartley" userId="6d680ba3-cb65-4ea7-ba86-843d36aec82c" providerId="ADAL" clId="{E93DA3A4-CEC2-6446-BC01-3B1E0131A07E}" dt="2021-05-07T14:33:23.495" v="31" actId="20577"/>
          <ac:spMkLst>
            <pc:docMk/>
            <pc:sldMk cId="3120472011" sldId="500"/>
            <ac:spMk id="16" creationId="{00000000-0000-0000-0000-000000000000}"/>
          </ac:spMkLst>
        </pc:spChg>
        <pc:picChg chg="add mod">
          <ac:chgData name="Chris Hartley" userId="6d680ba3-cb65-4ea7-ba86-843d36aec82c" providerId="ADAL" clId="{E93DA3A4-CEC2-6446-BC01-3B1E0131A07E}" dt="2021-05-07T14:41:29.280" v="293" actId="1076"/>
          <ac:picMkLst>
            <pc:docMk/>
            <pc:sldMk cId="3120472011" sldId="500"/>
            <ac:picMk id="7" creationId="{A0F580A5-BC8A-6442-BE2B-AF8D795FA9A8}"/>
          </ac:picMkLst>
        </pc:picChg>
      </pc:sldChg>
      <pc:sldChg chg="addSp modSp mod">
        <pc:chgData name="Chris Hartley" userId="6d680ba3-cb65-4ea7-ba86-843d36aec82c" providerId="ADAL" clId="{E93DA3A4-CEC2-6446-BC01-3B1E0131A07E}" dt="2021-05-07T14:45:24.339" v="353" actId="1076"/>
        <pc:sldMkLst>
          <pc:docMk/>
          <pc:sldMk cId="2455330927" sldId="572"/>
        </pc:sldMkLst>
        <pc:spChg chg="mod">
          <ac:chgData name="Chris Hartley" userId="6d680ba3-cb65-4ea7-ba86-843d36aec82c" providerId="ADAL" clId="{E93DA3A4-CEC2-6446-BC01-3B1E0131A07E}" dt="2021-05-07T14:34:14.830" v="152" actId="20577"/>
          <ac:spMkLst>
            <pc:docMk/>
            <pc:sldMk cId="2455330927" sldId="572"/>
            <ac:spMk id="6" creationId="{3032AF5D-CA33-074F-A0A7-CDA284CE41E3}"/>
          </ac:spMkLst>
        </pc:spChg>
        <pc:picChg chg="add mod">
          <ac:chgData name="Chris Hartley" userId="6d680ba3-cb65-4ea7-ba86-843d36aec82c" providerId="ADAL" clId="{E93DA3A4-CEC2-6446-BC01-3B1E0131A07E}" dt="2021-05-07T14:45:24.339" v="353" actId="1076"/>
          <ac:picMkLst>
            <pc:docMk/>
            <pc:sldMk cId="2455330927" sldId="572"/>
            <ac:picMk id="4" creationId="{5C944424-DF66-254E-AEE2-C91C28FFA2DF}"/>
          </ac:picMkLst>
        </pc:picChg>
      </pc:sldChg>
      <pc:sldChg chg="addSp delSp modSp mod modAnim">
        <pc:chgData name="Chris Hartley" userId="6d680ba3-cb65-4ea7-ba86-843d36aec82c" providerId="ADAL" clId="{E93DA3A4-CEC2-6446-BC01-3B1E0131A07E}" dt="2021-05-07T14:38:29.875" v="283"/>
        <pc:sldMkLst>
          <pc:docMk/>
          <pc:sldMk cId="3841342298" sldId="576"/>
        </pc:sldMkLst>
        <pc:spChg chg="mod">
          <ac:chgData name="Chris Hartley" userId="6d680ba3-cb65-4ea7-ba86-843d36aec82c" providerId="ADAL" clId="{E93DA3A4-CEC2-6446-BC01-3B1E0131A07E}" dt="2021-05-07T14:37:15.266" v="263" actId="20577"/>
          <ac:spMkLst>
            <pc:docMk/>
            <pc:sldMk cId="3841342298" sldId="576"/>
            <ac:spMk id="5" creationId="{2E36572C-7613-4D4D-9C7E-9752C773C584}"/>
          </ac:spMkLst>
        </pc:spChg>
        <pc:spChg chg="add del mod">
          <ac:chgData name="Chris Hartley" userId="6d680ba3-cb65-4ea7-ba86-843d36aec82c" providerId="ADAL" clId="{E93DA3A4-CEC2-6446-BC01-3B1E0131A07E}" dt="2021-05-07T14:38:29.875" v="283"/>
          <ac:spMkLst>
            <pc:docMk/>
            <pc:sldMk cId="3841342298" sldId="576"/>
            <ac:spMk id="6" creationId="{0A0B9077-CC46-F64C-8978-059A29E730DF}"/>
          </ac:spMkLst>
        </pc:spChg>
        <pc:spChg chg="add del mod">
          <ac:chgData name="Chris Hartley" userId="6d680ba3-cb65-4ea7-ba86-843d36aec82c" providerId="ADAL" clId="{E93DA3A4-CEC2-6446-BC01-3B1E0131A07E}" dt="2021-05-07T14:38:29.875" v="283"/>
          <ac:spMkLst>
            <pc:docMk/>
            <pc:sldMk cId="3841342298" sldId="576"/>
            <ac:spMk id="7" creationId="{7CAA45B2-4E1C-2949-8E99-CF37B1592108}"/>
          </ac:spMkLst>
        </pc:spChg>
        <pc:spChg chg="add del mod">
          <ac:chgData name="Chris Hartley" userId="6d680ba3-cb65-4ea7-ba86-843d36aec82c" providerId="ADAL" clId="{E93DA3A4-CEC2-6446-BC01-3B1E0131A07E}" dt="2021-05-07T14:38:29.875" v="283"/>
          <ac:spMkLst>
            <pc:docMk/>
            <pc:sldMk cId="3841342298" sldId="576"/>
            <ac:spMk id="8" creationId="{5BBA00CD-DD63-D84A-B75E-22B19EB10660}"/>
          </ac:spMkLst>
        </pc:spChg>
        <pc:spChg chg="add del mod">
          <ac:chgData name="Chris Hartley" userId="6d680ba3-cb65-4ea7-ba86-843d36aec82c" providerId="ADAL" clId="{E93DA3A4-CEC2-6446-BC01-3B1E0131A07E}" dt="2021-05-07T14:38:29.875" v="283"/>
          <ac:spMkLst>
            <pc:docMk/>
            <pc:sldMk cId="3841342298" sldId="576"/>
            <ac:spMk id="9" creationId="{C522648F-C614-4842-9135-8E0D3093A714}"/>
          </ac:spMkLst>
        </pc:spChg>
        <pc:spChg chg="mod">
          <ac:chgData name="Chris Hartley" userId="6d680ba3-cb65-4ea7-ba86-843d36aec82c" providerId="ADAL" clId="{E93DA3A4-CEC2-6446-BC01-3B1E0131A07E}" dt="2021-05-07T14:38:14.441" v="277" actId="6549"/>
          <ac:spMkLst>
            <pc:docMk/>
            <pc:sldMk cId="3841342298" sldId="576"/>
            <ac:spMk id="10" creationId="{5A53AD03-193D-465B-9685-2879850DE083}"/>
          </ac:spMkLst>
        </pc:spChg>
        <pc:spChg chg="add del mod">
          <ac:chgData name="Chris Hartley" userId="6d680ba3-cb65-4ea7-ba86-843d36aec82c" providerId="ADAL" clId="{E93DA3A4-CEC2-6446-BC01-3B1E0131A07E}" dt="2021-05-07T14:38:29.875" v="283"/>
          <ac:spMkLst>
            <pc:docMk/>
            <pc:sldMk cId="3841342298" sldId="576"/>
            <ac:spMk id="11" creationId="{4C7598B0-67CD-C44B-88DD-E89B178E16C9}"/>
          </ac:spMkLst>
        </pc:spChg>
        <pc:spChg chg="add del mod">
          <ac:chgData name="Chris Hartley" userId="6d680ba3-cb65-4ea7-ba86-843d36aec82c" providerId="ADAL" clId="{E93DA3A4-CEC2-6446-BC01-3B1E0131A07E}" dt="2021-05-07T14:38:29.875" v="283"/>
          <ac:spMkLst>
            <pc:docMk/>
            <pc:sldMk cId="3841342298" sldId="576"/>
            <ac:spMk id="12" creationId="{08BFB0BC-074E-CB42-8775-09E8D1673701}"/>
          </ac:spMkLst>
        </pc:spChg>
        <pc:spChg chg="add del mod">
          <ac:chgData name="Chris Hartley" userId="6d680ba3-cb65-4ea7-ba86-843d36aec82c" providerId="ADAL" clId="{E93DA3A4-CEC2-6446-BC01-3B1E0131A07E}" dt="2021-05-07T14:38:29.875" v="283"/>
          <ac:spMkLst>
            <pc:docMk/>
            <pc:sldMk cId="3841342298" sldId="576"/>
            <ac:spMk id="13" creationId="{8026A94E-D3CE-0748-B223-A282BE5E0CAB}"/>
          </ac:spMkLst>
        </pc:spChg>
        <pc:spChg chg="add del mod">
          <ac:chgData name="Chris Hartley" userId="6d680ba3-cb65-4ea7-ba86-843d36aec82c" providerId="ADAL" clId="{E93DA3A4-CEC2-6446-BC01-3B1E0131A07E}" dt="2021-05-07T14:38:29.875" v="283"/>
          <ac:spMkLst>
            <pc:docMk/>
            <pc:sldMk cId="3841342298" sldId="576"/>
            <ac:spMk id="14" creationId="{852CB481-B0C2-D343-BB3E-8FAB17B54CA2}"/>
          </ac:spMkLst>
        </pc:spChg>
        <pc:spChg chg="add del mod">
          <ac:chgData name="Chris Hartley" userId="6d680ba3-cb65-4ea7-ba86-843d36aec82c" providerId="ADAL" clId="{E93DA3A4-CEC2-6446-BC01-3B1E0131A07E}" dt="2021-05-07T14:38:29.875" v="283"/>
          <ac:spMkLst>
            <pc:docMk/>
            <pc:sldMk cId="3841342298" sldId="576"/>
            <ac:spMk id="15" creationId="{6C8C986F-1622-0643-B785-0A8A6BA6133C}"/>
          </ac:spMkLst>
        </pc:spChg>
        <pc:spChg chg="add del mod">
          <ac:chgData name="Chris Hartley" userId="6d680ba3-cb65-4ea7-ba86-843d36aec82c" providerId="ADAL" clId="{E93DA3A4-CEC2-6446-BC01-3B1E0131A07E}" dt="2021-05-07T14:38:29.875" v="283"/>
          <ac:spMkLst>
            <pc:docMk/>
            <pc:sldMk cId="3841342298" sldId="576"/>
            <ac:spMk id="16" creationId="{58A43F62-B4C8-2740-8DDA-4D47DE063175}"/>
          </ac:spMkLst>
        </pc:spChg>
        <pc:spChg chg="add del mod">
          <ac:chgData name="Chris Hartley" userId="6d680ba3-cb65-4ea7-ba86-843d36aec82c" providerId="ADAL" clId="{E93DA3A4-CEC2-6446-BC01-3B1E0131A07E}" dt="2021-05-07T14:38:29.875" v="283"/>
          <ac:spMkLst>
            <pc:docMk/>
            <pc:sldMk cId="3841342298" sldId="576"/>
            <ac:spMk id="17" creationId="{BBF1BEA6-6F3C-F749-8468-3245D7A8839E}"/>
          </ac:spMkLst>
        </pc:spChg>
        <pc:spChg chg="add del mod">
          <ac:chgData name="Chris Hartley" userId="6d680ba3-cb65-4ea7-ba86-843d36aec82c" providerId="ADAL" clId="{E93DA3A4-CEC2-6446-BC01-3B1E0131A07E}" dt="2021-05-07T14:38:29.875" v="283"/>
          <ac:spMkLst>
            <pc:docMk/>
            <pc:sldMk cId="3841342298" sldId="576"/>
            <ac:spMk id="18" creationId="{0CF9C708-F01B-8649-B22B-6B4B8E79EE5C}"/>
          </ac:spMkLst>
        </pc:spChg>
        <pc:spChg chg="add del mod">
          <ac:chgData name="Chris Hartley" userId="6d680ba3-cb65-4ea7-ba86-843d36aec82c" providerId="ADAL" clId="{E93DA3A4-CEC2-6446-BC01-3B1E0131A07E}" dt="2021-05-07T14:38:29.875" v="283"/>
          <ac:spMkLst>
            <pc:docMk/>
            <pc:sldMk cId="3841342298" sldId="576"/>
            <ac:spMk id="19" creationId="{17A3B799-AD98-2045-877B-05F9C270794E}"/>
          </ac:spMkLst>
        </pc:spChg>
        <pc:spChg chg="add del mod">
          <ac:chgData name="Chris Hartley" userId="6d680ba3-cb65-4ea7-ba86-843d36aec82c" providerId="ADAL" clId="{E93DA3A4-CEC2-6446-BC01-3B1E0131A07E}" dt="2021-05-07T14:38:29.875" v="283"/>
          <ac:spMkLst>
            <pc:docMk/>
            <pc:sldMk cId="3841342298" sldId="576"/>
            <ac:spMk id="20" creationId="{0C1974F8-EF08-664F-AE15-8D41F26C11BB}"/>
          </ac:spMkLst>
        </pc:spChg>
        <pc:spChg chg="add del mod">
          <ac:chgData name="Chris Hartley" userId="6d680ba3-cb65-4ea7-ba86-843d36aec82c" providerId="ADAL" clId="{E93DA3A4-CEC2-6446-BC01-3B1E0131A07E}" dt="2021-05-07T14:38:29.875" v="283"/>
          <ac:spMkLst>
            <pc:docMk/>
            <pc:sldMk cId="3841342298" sldId="576"/>
            <ac:spMk id="23" creationId="{C787A2DC-0F44-8F4F-BC76-FA2555A4B6AB}"/>
          </ac:spMkLst>
        </pc:spChg>
        <pc:spChg chg="add del mod">
          <ac:chgData name="Chris Hartley" userId="6d680ba3-cb65-4ea7-ba86-843d36aec82c" providerId="ADAL" clId="{E93DA3A4-CEC2-6446-BC01-3B1E0131A07E}" dt="2021-05-07T14:38:29.875" v="283"/>
          <ac:spMkLst>
            <pc:docMk/>
            <pc:sldMk cId="3841342298" sldId="576"/>
            <ac:spMk id="25" creationId="{E390B810-8226-B449-97DE-B3BA473E4814}"/>
          </ac:spMkLst>
        </pc:spChg>
        <pc:spChg chg="add del mod">
          <ac:chgData name="Chris Hartley" userId="6d680ba3-cb65-4ea7-ba86-843d36aec82c" providerId="ADAL" clId="{E93DA3A4-CEC2-6446-BC01-3B1E0131A07E}" dt="2021-05-07T14:38:29.875" v="283"/>
          <ac:spMkLst>
            <pc:docMk/>
            <pc:sldMk cId="3841342298" sldId="576"/>
            <ac:spMk id="27" creationId="{68FE54A0-FF1B-5545-ADAE-9394BD2F6AEA}"/>
          </ac:spMkLst>
        </pc:spChg>
        <pc:spChg chg="add del mod">
          <ac:chgData name="Chris Hartley" userId="6d680ba3-cb65-4ea7-ba86-843d36aec82c" providerId="ADAL" clId="{E93DA3A4-CEC2-6446-BC01-3B1E0131A07E}" dt="2021-05-07T14:38:29.875" v="283"/>
          <ac:spMkLst>
            <pc:docMk/>
            <pc:sldMk cId="3841342298" sldId="576"/>
            <ac:spMk id="29" creationId="{F07E946B-FAF8-FD4E-9EE9-52D8F93C61E3}"/>
          </ac:spMkLst>
        </pc:spChg>
        <pc:spChg chg="add del mod">
          <ac:chgData name="Chris Hartley" userId="6d680ba3-cb65-4ea7-ba86-843d36aec82c" providerId="ADAL" clId="{E93DA3A4-CEC2-6446-BC01-3B1E0131A07E}" dt="2021-05-07T14:38:29.875" v="283"/>
          <ac:spMkLst>
            <pc:docMk/>
            <pc:sldMk cId="3841342298" sldId="576"/>
            <ac:spMk id="30" creationId="{7A13B2A0-5637-8741-ACE4-67131B3D9319}"/>
          </ac:spMkLst>
        </pc:spChg>
        <pc:spChg chg="add del mod">
          <ac:chgData name="Chris Hartley" userId="6d680ba3-cb65-4ea7-ba86-843d36aec82c" providerId="ADAL" clId="{E93DA3A4-CEC2-6446-BC01-3B1E0131A07E}" dt="2021-05-07T14:38:29.875" v="283"/>
          <ac:spMkLst>
            <pc:docMk/>
            <pc:sldMk cId="3841342298" sldId="576"/>
            <ac:spMk id="31" creationId="{85CD901A-6F38-614A-8661-6232E711E2C9}"/>
          </ac:spMkLst>
        </pc:spChg>
        <pc:spChg chg="add del mod">
          <ac:chgData name="Chris Hartley" userId="6d680ba3-cb65-4ea7-ba86-843d36aec82c" providerId="ADAL" clId="{E93DA3A4-CEC2-6446-BC01-3B1E0131A07E}" dt="2021-05-07T14:38:29.875" v="283"/>
          <ac:spMkLst>
            <pc:docMk/>
            <pc:sldMk cId="3841342298" sldId="576"/>
            <ac:spMk id="32" creationId="{15D7F296-BF58-FD47-BB43-5D8B2A7730BE}"/>
          </ac:spMkLst>
        </pc:spChg>
        <pc:spChg chg="add del mod">
          <ac:chgData name="Chris Hartley" userId="6d680ba3-cb65-4ea7-ba86-843d36aec82c" providerId="ADAL" clId="{E93DA3A4-CEC2-6446-BC01-3B1E0131A07E}" dt="2021-05-07T14:38:29.875" v="283"/>
          <ac:spMkLst>
            <pc:docMk/>
            <pc:sldMk cId="3841342298" sldId="576"/>
            <ac:spMk id="33" creationId="{8012E2F1-6AF1-B346-88CC-079EFD3B1DD6}"/>
          </ac:spMkLst>
        </pc:spChg>
        <pc:cxnChg chg="add del mod">
          <ac:chgData name="Chris Hartley" userId="6d680ba3-cb65-4ea7-ba86-843d36aec82c" providerId="ADAL" clId="{E93DA3A4-CEC2-6446-BC01-3B1E0131A07E}" dt="2021-05-07T14:38:29.875" v="283"/>
          <ac:cxnSpMkLst>
            <pc:docMk/>
            <pc:sldMk cId="3841342298" sldId="576"/>
            <ac:cxnSpMk id="21" creationId="{0A1028C5-7230-D747-AE7B-BE75764297AF}"/>
          </ac:cxnSpMkLst>
        </pc:cxnChg>
        <pc:cxnChg chg="add del mod">
          <ac:chgData name="Chris Hartley" userId="6d680ba3-cb65-4ea7-ba86-843d36aec82c" providerId="ADAL" clId="{E93DA3A4-CEC2-6446-BC01-3B1E0131A07E}" dt="2021-05-07T14:38:29.875" v="283"/>
          <ac:cxnSpMkLst>
            <pc:docMk/>
            <pc:sldMk cId="3841342298" sldId="576"/>
            <ac:cxnSpMk id="22" creationId="{2F155EBC-AE6F-0E4F-891D-0240EFF75EE4}"/>
          </ac:cxnSpMkLst>
        </pc:cxnChg>
        <pc:cxnChg chg="add del mod">
          <ac:chgData name="Chris Hartley" userId="6d680ba3-cb65-4ea7-ba86-843d36aec82c" providerId="ADAL" clId="{E93DA3A4-CEC2-6446-BC01-3B1E0131A07E}" dt="2021-05-07T14:38:29.875" v="283"/>
          <ac:cxnSpMkLst>
            <pc:docMk/>
            <pc:sldMk cId="3841342298" sldId="576"/>
            <ac:cxnSpMk id="24" creationId="{B5F9494F-1D68-0745-97E2-30571724DFEB}"/>
          </ac:cxnSpMkLst>
        </pc:cxnChg>
        <pc:cxnChg chg="add del mod">
          <ac:chgData name="Chris Hartley" userId="6d680ba3-cb65-4ea7-ba86-843d36aec82c" providerId="ADAL" clId="{E93DA3A4-CEC2-6446-BC01-3B1E0131A07E}" dt="2021-05-07T14:38:29.875" v="283"/>
          <ac:cxnSpMkLst>
            <pc:docMk/>
            <pc:sldMk cId="3841342298" sldId="576"/>
            <ac:cxnSpMk id="26" creationId="{55BDB74F-CA73-DC49-A8E6-EA85075F6157}"/>
          </ac:cxnSpMkLst>
        </pc:cxnChg>
        <pc:cxnChg chg="add del mod">
          <ac:chgData name="Chris Hartley" userId="6d680ba3-cb65-4ea7-ba86-843d36aec82c" providerId="ADAL" clId="{E93DA3A4-CEC2-6446-BC01-3B1E0131A07E}" dt="2021-05-07T14:38:29.875" v="283"/>
          <ac:cxnSpMkLst>
            <pc:docMk/>
            <pc:sldMk cId="3841342298" sldId="576"/>
            <ac:cxnSpMk id="28" creationId="{A98A4E63-D7BA-FC40-874F-06DAC77055EE}"/>
          </ac:cxnSpMkLst>
        </pc:cxnChg>
      </pc:sldChg>
      <pc:sldChg chg="modSp mod modAnim">
        <pc:chgData name="Chris Hartley" userId="6d680ba3-cb65-4ea7-ba86-843d36aec82c" providerId="ADAL" clId="{E93DA3A4-CEC2-6446-BC01-3B1E0131A07E}" dt="2021-05-07T14:35:49.502" v="221" actId="5793"/>
        <pc:sldMkLst>
          <pc:docMk/>
          <pc:sldMk cId="472659591" sldId="577"/>
        </pc:sldMkLst>
        <pc:spChg chg="mod">
          <ac:chgData name="Chris Hartley" userId="6d680ba3-cb65-4ea7-ba86-843d36aec82c" providerId="ADAL" clId="{E93DA3A4-CEC2-6446-BC01-3B1E0131A07E}" dt="2021-05-07T14:35:49.502" v="221" actId="5793"/>
          <ac:spMkLst>
            <pc:docMk/>
            <pc:sldMk cId="472659591" sldId="577"/>
            <ac:spMk id="9" creationId="{9E1FB00C-FB00-47C6-88BF-17239AD5F695}"/>
          </ac:spMkLst>
        </pc:spChg>
      </pc:sldChg>
      <pc:sldChg chg="modSp mod">
        <pc:chgData name="Chris Hartley" userId="6d680ba3-cb65-4ea7-ba86-843d36aec82c" providerId="ADAL" clId="{E93DA3A4-CEC2-6446-BC01-3B1E0131A07E}" dt="2021-05-07T14:36:01.390" v="226"/>
        <pc:sldMkLst>
          <pc:docMk/>
          <pc:sldMk cId="3123853483" sldId="578"/>
        </pc:sldMkLst>
        <pc:spChg chg="mod">
          <ac:chgData name="Chris Hartley" userId="6d680ba3-cb65-4ea7-ba86-843d36aec82c" providerId="ADAL" clId="{E93DA3A4-CEC2-6446-BC01-3B1E0131A07E}" dt="2021-05-07T14:36:01.390" v="226"/>
          <ac:spMkLst>
            <pc:docMk/>
            <pc:sldMk cId="3123853483" sldId="578"/>
            <ac:spMk id="7" creationId="{AE5AE21D-651E-E34E-84B1-3F2ADFB8417A}"/>
          </ac:spMkLst>
        </pc:spChg>
        <pc:spChg chg="mod">
          <ac:chgData name="Chris Hartley" userId="6d680ba3-cb65-4ea7-ba86-843d36aec82c" providerId="ADAL" clId="{E93DA3A4-CEC2-6446-BC01-3B1E0131A07E}" dt="2021-05-07T14:34:37.270" v="181" actId="27636"/>
          <ac:spMkLst>
            <pc:docMk/>
            <pc:sldMk cId="3123853483" sldId="578"/>
            <ac:spMk id="9" creationId="{9E1FB00C-FB00-47C6-88BF-17239AD5F695}"/>
          </ac:spMkLst>
        </pc:spChg>
      </pc:sldChg>
      <pc:sldChg chg="addSp delSp modSp mod">
        <pc:chgData name="Chris Hartley" userId="6d680ba3-cb65-4ea7-ba86-843d36aec82c" providerId="ADAL" clId="{E93DA3A4-CEC2-6446-BC01-3B1E0131A07E}" dt="2021-05-07T14:45:12.002" v="350" actId="1076"/>
        <pc:sldMkLst>
          <pc:docMk/>
          <pc:sldMk cId="1474580647" sldId="993"/>
        </pc:sldMkLst>
        <pc:spChg chg="add del mod">
          <ac:chgData name="Chris Hartley" userId="6d680ba3-cb65-4ea7-ba86-843d36aec82c" providerId="ADAL" clId="{E93DA3A4-CEC2-6446-BC01-3B1E0131A07E}" dt="2021-05-07T14:34:37.182" v="180"/>
          <ac:spMkLst>
            <pc:docMk/>
            <pc:sldMk cId="1474580647" sldId="993"/>
            <ac:spMk id="2" creationId="{3D9F7689-3797-E14A-A8A1-D1C44C0F5E04}"/>
          </ac:spMkLst>
        </pc:spChg>
        <pc:spChg chg="mod">
          <ac:chgData name="Chris Hartley" userId="6d680ba3-cb65-4ea7-ba86-843d36aec82c" providerId="ADAL" clId="{E93DA3A4-CEC2-6446-BC01-3B1E0131A07E}" dt="2021-05-07T14:34:21.612" v="174" actId="20577"/>
          <ac:spMkLst>
            <pc:docMk/>
            <pc:sldMk cId="1474580647" sldId="993"/>
            <ac:spMk id="6" creationId="{3032AF5D-CA33-074F-A0A7-CDA284CE41E3}"/>
          </ac:spMkLst>
        </pc:spChg>
        <pc:picChg chg="add del mod">
          <ac:chgData name="Chris Hartley" userId="6d680ba3-cb65-4ea7-ba86-843d36aec82c" providerId="ADAL" clId="{E93DA3A4-CEC2-6446-BC01-3B1E0131A07E}" dt="2021-05-07T14:44:39.083" v="319"/>
          <ac:picMkLst>
            <pc:docMk/>
            <pc:sldMk cId="1474580647" sldId="993"/>
            <ac:picMk id="7" creationId="{721FD41A-A67D-6640-9779-7C2C339CE91A}"/>
          </ac:picMkLst>
        </pc:picChg>
        <pc:picChg chg="add mod">
          <ac:chgData name="Chris Hartley" userId="6d680ba3-cb65-4ea7-ba86-843d36aec82c" providerId="ADAL" clId="{E93DA3A4-CEC2-6446-BC01-3B1E0131A07E}" dt="2021-05-07T14:45:12.002" v="350" actId="1076"/>
          <ac:picMkLst>
            <pc:docMk/>
            <pc:sldMk cId="1474580647" sldId="993"/>
            <ac:picMk id="10" creationId="{A0F0EF22-C046-474C-97F2-F904DA904FE6}"/>
          </ac:picMkLst>
        </pc:picChg>
      </pc:sldChg>
      <pc:sldChg chg="modSp mod">
        <pc:chgData name="Chris Hartley" userId="6d680ba3-cb65-4ea7-ba86-843d36aec82c" providerId="ADAL" clId="{E93DA3A4-CEC2-6446-BC01-3B1E0131A07E}" dt="2021-05-07T14:36:11.491" v="227"/>
        <pc:sldMkLst>
          <pc:docMk/>
          <pc:sldMk cId="4041823039" sldId="994"/>
        </pc:sldMkLst>
        <pc:spChg chg="mod">
          <ac:chgData name="Chris Hartley" userId="6d680ba3-cb65-4ea7-ba86-843d36aec82c" providerId="ADAL" clId="{E93DA3A4-CEC2-6446-BC01-3B1E0131A07E}" dt="2021-05-07T14:36:11.491" v="227"/>
          <ac:spMkLst>
            <pc:docMk/>
            <pc:sldMk cId="4041823039" sldId="994"/>
            <ac:spMk id="7" creationId="{AE5AE21D-651E-E34E-84B1-3F2ADFB8417A}"/>
          </ac:spMkLst>
        </pc:spChg>
        <pc:spChg chg="mod">
          <ac:chgData name="Chris Hartley" userId="6d680ba3-cb65-4ea7-ba86-843d36aec82c" providerId="ADAL" clId="{E93DA3A4-CEC2-6446-BC01-3B1E0131A07E}" dt="2021-05-07T14:34:37.284" v="182" actId="27636"/>
          <ac:spMkLst>
            <pc:docMk/>
            <pc:sldMk cId="4041823039" sldId="994"/>
            <ac:spMk id="9" creationId="{9E1FB00C-FB00-47C6-88BF-17239AD5F695}"/>
          </ac:spMkLst>
        </pc:spChg>
      </pc:sldChg>
      <pc:sldChg chg="modSp mod">
        <pc:chgData name="Chris Hartley" userId="6d680ba3-cb65-4ea7-ba86-843d36aec82c" providerId="ADAL" clId="{E93DA3A4-CEC2-6446-BC01-3B1E0131A07E}" dt="2021-05-07T14:36:19.603" v="228"/>
        <pc:sldMkLst>
          <pc:docMk/>
          <pc:sldMk cId="3089548856" sldId="995"/>
        </pc:sldMkLst>
        <pc:spChg chg="mod">
          <ac:chgData name="Chris Hartley" userId="6d680ba3-cb65-4ea7-ba86-843d36aec82c" providerId="ADAL" clId="{E93DA3A4-CEC2-6446-BC01-3B1E0131A07E}" dt="2021-05-07T14:36:19.603" v="228"/>
          <ac:spMkLst>
            <pc:docMk/>
            <pc:sldMk cId="3089548856" sldId="995"/>
            <ac:spMk id="7" creationId="{AE5AE21D-651E-E34E-84B1-3F2ADFB8417A}"/>
          </ac:spMkLst>
        </pc:spChg>
        <pc:spChg chg="mod">
          <ac:chgData name="Chris Hartley" userId="6d680ba3-cb65-4ea7-ba86-843d36aec82c" providerId="ADAL" clId="{E93DA3A4-CEC2-6446-BC01-3B1E0131A07E}" dt="2021-05-07T14:34:37.305" v="183" actId="27636"/>
          <ac:spMkLst>
            <pc:docMk/>
            <pc:sldMk cId="3089548856" sldId="995"/>
            <ac:spMk id="9" creationId="{9E1FB00C-FB00-47C6-88BF-17239AD5F695}"/>
          </ac:spMkLst>
        </pc:spChg>
      </pc:sldChg>
      <pc:sldChg chg="addSp modSp add mod modAnim">
        <pc:chgData name="Chris Hartley" userId="6d680ba3-cb65-4ea7-ba86-843d36aec82c" providerId="ADAL" clId="{E93DA3A4-CEC2-6446-BC01-3B1E0131A07E}" dt="2021-05-07T14:43:14.765" v="317" actId="1076"/>
        <pc:sldMkLst>
          <pc:docMk/>
          <pc:sldMk cId="3909631876" sldId="996"/>
        </pc:sldMkLst>
        <pc:spChg chg="mod">
          <ac:chgData name="Chris Hartley" userId="6d680ba3-cb65-4ea7-ba86-843d36aec82c" providerId="ADAL" clId="{E93DA3A4-CEC2-6446-BC01-3B1E0131A07E}" dt="2021-05-07T14:34:50.274" v="206" actId="20577"/>
          <ac:spMkLst>
            <pc:docMk/>
            <pc:sldMk cId="3909631876" sldId="996"/>
            <ac:spMk id="6" creationId="{3032AF5D-CA33-074F-A0A7-CDA284CE41E3}"/>
          </ac:spMkLst>
        </pc:spChg>
        <pc:spChg chg="mod">
          <ac:chgData name="Chris Hartley" userId="6d680ba3-cb65-4ea7-ba86-843d36aec82c" providerId="ADAL" clId="{E93DA3A4-CEC2-6446-BC01-3B1E0131A07E}" dt="2021-05-07T14:43:03.748" v="312" actId="1076"/>
          <ac:spMkLst>
            <pc:docMk/>
            <pc:sldMk cId="3909631876" sldId="996"/>
            <ac:spMk id="9" creationId="{9E1FB00C-FB00-47C6-88BF-17239AD5F695}"/>
          </ac:spMkLst>
        </pc:spChg>
        <pc:picChg chg="add mod">
          <ac:chgData name="Chris Hartley" userId="6d680ba3-cb65-4ea7-ba86-843d36aec82c" providerId="ADAL" clId="{E93DA3A4-CEC2-6446-BC01-3B1E0131A07E}" dt="2021-05-07T14:43:14.765" v="317" actId="1076"/>
          <ac:picMkLst>
            <pc:docMk/>
            <pc:sldMk cId="3909631876" sldId="996"/>
            <ac:picMk id="4" creationId="{A1594157-69FC-3646-9389-666DDED9F6D7}"/>
          </ac:picMkLst>
        </pc:picChg>
      </pc:sldChg>
      <pc:sldChg chg="addSp delSp modSp new mod">
        <pc:chgData name="Chris Hartley" userId="6d680ba3-cb65-4ea7-ba86-843d36aec82c" providerId="ADAL" clId="{E93DA3A4-CEC2-6446-BC01-3B1E0131A07E}" dt="2021-05-07T14:38:42.901" v="290" actId="1076"/>
        <pc:sldMkLst>
          <pc:docMk/>
          <pc:sldMk cId="522605980" sldId="997"/>
        </pc:sldMkLst>
        <pc:spChg chg="del">
          <ac:chgData name="Chris Hartley" userId="6d680ba3-cb65-4ea7-ba86-843d36aec82c" providerId="ADAL" clId="{E93DA3A4-CEC2-6446-BC01-3B1E0131A07E}" dt="2021-05-07T14:38:36.750" v="287" actId="478"/>
          <ac:spMkLst>
            <pc:docMk/>
            <pc:sldMk cId="522605980" sldId="997"/>
            <ac:spMk id="2" creationId="{B3B65D4F-AC43-1647-B75A-8472428F7A1B}"/>
          </ac:spMkLst>
        </pc:spChg>
        <pc:spChg chg="del">
          <ac:chgData name="Chris Hartley" userId="6d680ba3-cb65-4ea7-ba86-843d36aec82c" providerId="ADAL" clId="{E93DA3A4-CEC2-6446-BC01-3B1E0131A07E}" dt="2021-05-07T14:38:35.692" v="286" actId="478"/>
          <ac:spMkLst>
            <pc:docMk/>
            <pc:sldMk cId="522605980" sldId="997"/>
            <ac:spMk id="3" creationId="{AC6A73EA-0CD5-3E45-9C79-3C9D569BE0E6}"/>
          </ac:spMkLst>
        </pc:spChg>
        <pc:spChg chg="del">
          <ac:chgData name="Chris Hartley" userId="6d680ba3-cb65-4ea7-ba86-843d36aec82c" providerId="ADAL" clId="{E93DA3A4-CEC2-6446-BC01-3B1E0131A07E}" dt="2021-05-07T14:38:34.525" v="285" actId="478"/>
          <ac:spMkLst>
            <pc:docMk/>
            <pc:sldMk cId="522605980" sldId="997"/>
            <ac:spMk id="4" creationId="{6893691E-D127-A64D-9C74-EA8947F3D852}"/>
          </ac:spMkLst>
        </pc:spChg>
        <pc:spChg chg="add mod">
          <ac:chgData name="Chris Hartley" userId="6d680ba3-cb65-4ea7-ba86-843d36aec82c" providerId="ADAL" clId="{E93DA3A4-CEC2-6446-BC01-3B1E0131A07E}" dt="2021-05-07T14:38:42.901" v="290" actId="1076"/>
          <ac:spMkLst>
            <pc:docMk/>
            <pc:sldMk cId="522605980" sldId="997"/>
            <ac:spMk id="6" creationId="{AF75A2E7-795B-CD47-B921-527A4D31B633}"/>
          </ac:spMkLst>
        </pc:spChg>
        <pc:spChg chg="add mod">
          <ac:chgData name="Chris Hartley" userId="6d680ba3-cb65-4ea7-ba86-843d36aec82c" providerId="ADAL" clId="{E93DA3A4-CEC2-6446-BC01-3B1E0131A07E}" dt="2021-05-07T14:38:42.901" v="290" actId="1076"/>
          <ac:spMkLst>
            <pc:docMk/>
            <pc:sldMk cId="522605980" sldId="997"/>
            <ac:spMk id="7" creationId="{209FBC66-DCAB-D541-9B65-0A54216EB599}"/>
          </ac:spMkLst>
        </pc:spChg>
        <pc:spChg chg="add mod">
          <ac:chgData name="Chris Hartley" userId="6d680ba3-cb65-4ea7-ba86-843d36aec82c" providerId="ADAL" clId="{E93DA3A4-CEC2-6446-BC01-3B1E0131A07E}" dt="2021-05-07T14:38:42.901" v="290" actId="1076"/>
          <ac:spMkLst>
            <pc:docMk/>
            <pc:sldMk cId="522605980" sldId="997"/>
            <ac:spMk id="8" creationId="{414F3AD1-15DF-5F4F-A3AC-C7BFBBF7F21F}"/>
          </ac:spMkLst>
        </pc:spChg>
        <pc:spChg chg="add mod">
          <ac:chgData name="Chris Hartley" userId="6d680ba3-cb65-4ea7-ba86-843d36aec82c" providerId="ADAL" clId="{E93DA3A4-CEC2-6446-BC01-3B1E0131A07E}" dt="2021-05-07T14:38:42.901" v="290" actId="1076"/>
          <ac:spMkLst>
            <pc:docMk/>
            <pc:sldMk cId="522605980" sldId="997"/>
            <ac:spMk id="9" creationId="{0DC5518D-1EC3-B341-8948-5EF95DD8CCB7}"/>
          </ac:spMkLst>
        </pc:spChg>
        <pc:spChg chg="add mod">
          <ac:chgData name="Chris Hartley" userId="6d680ba3-cb65-4ea7-ba86-843d36aec82c" providerId="ADAL" clId="{E93DA3A4-CEC2-6446-BC01-3B1E0131A07E}" dt="2021-05-07T14:38:42.901" v="290" actId="1076"/>
          <ac:spMkLst>
            <pc:docMk/>
            <pc:sldMk cId="522605980" sldId="997"/>
            <ac:spMk id="10" creationId="{0C5B5D34-7293-5540-8163-16F779FAC8BC}"/>
          </ac:spMkLst>
        </pc:spChg>
        <pc:spChg chg="add mod">
          <ac:chgData name="Chris Hartley" userId="6d680ba3-cb65-4ea7-ba86-843d36aec82c" providerId="ADAL" clId="{E93DA3A4-CEC2-6446-BC01-3B1E0131A07E}" dt="2021-05-07T14:38:42.901" v="290" actId="1076"/>
          <ac:spMkLst>
            <pc:docMk/>
            <pc:sldMk cId="522605980" sldId="997"/>
            <ac:spMk id="11" creationId="{84AC6A9B-6289-8545-BAA2-E81B3BB10801}"/>
          </ac:spMkLst>
        </pc:spChg>
        <pc:spChg chg="add mod">
          <ac:chgData name="Chris Hartley" userId="6d680ba3-cb65-4ea7-ba86-843d36aec82c" providerId="ADAL" clId="{E93DA3A4-CEC2-6446-BC01-3B1E0131A07E}" dt="2021-05-07T14:38:42.901" v="290" actId="1076"/>
          <ac:spMkLst>
            <pc:docMk/>
            <pc:sldMk cId="522605980" sldId="997"/>
            <ac:spMk id="12" creationId="{CBBC7CA8-E973-0441-922E-040FBEEE9BA6}"/>
          </ac:spMkLst>
        </pc:spChg>
        <pc:spChg chg="add mod">
          <ac:chgData name="Chris Hartley" userId="6d680ba3-cb65-4ea7-ba86-843d36aec82c" providerId="ADAL" clId="{E93DA3A4-CEC2-6446-BC01-3B1E0131A07E}" dt="2021-05-07T14:38:42.901" v="290" actId="1076"/>
          <ac:spMkLst>
            <pc:docMk/>
            <pc:sldMk cId="522605980" sldId="997"/>
            <ac:spMk id="13" creationId="{5CA7B855-BF15-A445-8B1E-971E5A754DE4}"/>
          </ac:spMkLst>
        </pc:spChg>
        <pc:spChg chg="add mod">
          <ac:chgData name="Chris Hartley" userId="6d680ba3-cb65-4ea7-ba86-843d36aec82c" providerId="ADAL" clId="{E93DA3A4-CEC2-6446-BC01-3B1E0131A07E}" dt="2021-05-07T14:38:42.901" v="290" actId="1076"/>
          <ac:spMkLst>
            <pc:docMk/>
            <pc:sldMk cId="522605980" sldId="997"/>
            <ac:spMk id="14" creationId="{E993EA1B-332B-274B-9596-CBAECA42732B}"/>
          </ac:spMkLst>
        </pc:spChg>
        <pc:spChg chg="add mod">
          <ac:chgData name="Chris Hartley" userId="6d680ba3-cb65-4ea7-ba86-843d36aec82c" providerId="ADAL" clId="{E93DA3A4-CEC2-6446-BC01-3B1E0131A07E}" dt="2021-05-07T14:38:42.901" v="290" actId="1076"/>
          <ac:spMkLst>
            <pc:docMk/>
            <pc:sldMk cId="522605980" sldId="997"/>
            <ac:spMk id="15" creationId="{A808B140-D1D8-E642-8360-4E057618865B}"/>
          </ac:spMkLst>
        </pc:spChg>
        <pc:spChg chg="add mod">
          <ac:chgData name="Chris Hartley" userId="6d680ba3-cb65-4ea7-ba86-843d36aec82c" providerId="ADAL" clId="{E93DA3A4-CEC2-6446-BC01-3B1E0131A07E}" dt="2021-05-07T14:38:42.901" v="290" actId="1076"/>
          <ac:spMkLst>
            <pc:docMk/>
            <pc:sldMk cId="522605980" sldId="997"/>
            <ac:spMk id="16" creationId="{B6117121-D6FF-2242-9D79-35E2516572C3}"/>
          </ac:spMkLst>
        </pc:spChg>
        <pc:spChg chg="add mod">
          <ac:chgData name="Chris Hartley" userId="6d680ba3-cb65-4ea7-ba86-843d36aec82c" providerId="ADAL" clId="{E93DA3A4-CEC2-6446-BC01-3B1E0131A07E}" dt="2021-05-07T14:38:42.901" v="290" actId="1076"/>
          <ac:spMkLst>
            <pc:docMk/>
            <pc:sldMk cId="522605980" sldId="997"/>
            <ac:spMk id="17" creationId="{946A0816-2545-864C-97DF-7080FE894F58}"/>
          </ac:spMkLst>
        </pc:spChg>
        <pc:spChg chg="add mod">
          <ac:chgData name="Chris Hartley" userId="6d680ba3-cb65-4ea7-ba86-843d36aec82c" providerId="ADAL" clId="{E93DA3A4-CEC2-6446-BC01-3B1E0131A07E}" dt="2021-05-07T14:38:42.901" v="290" actId="1076"/>
          <ac:spMkLst>
            <pc:docMk/>
            <pc:sldMk cId="522605980" sldId="997"/>
            <ac:spMk id="18" creationId="{86DBC9BB-F28A-8242-AD46-CDB0E47787AD}"/>
          </ac:spMkLst>
        </pc:spChg>
        <pc:spChg chg="add mod">
          <ac:chgData name="Chris Hartley" userId="6d680ba3-cb65-4ea7-ba86-843d36aec82c" providerId="ADAL" clId="{E93DA3A4-CEC2-6446-BC01-3B1E0131A07E}" dt="2021-05-07T14:38:42.901" v="290" actId="1076"/>
          <ac:spMkLst>
            <pc:docMk/>
            <pc:sldMk cId="522605980" sldId="997"/>
            <ac:spMk id="19" creationId="{4CE05DBD-A980-7643-B81D-149F45A9B8F2}"/>
          </ac:spMkLst>
        </pc:spChg>
        <pc:spChg chg="add mod">
          <ac:chgData name="Chris Hartley" userId="6d680ba3-cb65-4ea7-ba86-843d36aec82c" providerId="ADAL" clId="{E93DA3A4-CEC2-6446-BC01-3B1E0131A07E}" dt="2021-05-07T14:38:42.901" v="290" actId="1076"/>
          <ac:spMkLst>
            <pc:docMk/>
            <pc:sldMk cId="522605980" sldId="997"/>
            <ac:spMk id="22" creationId="{502B8ABB-26A4-9A49-877D-34B61AE9A868}"/>
          </ac:spMkLst>
        </pc:spChg>
        <pc:spChg chg="add mod">
          <ac:chgData name="Chris Hartley" userId="6d680ba3-cb65-4ea7-ba86-843d36aec82c" providerId="ADAL" clId="{E93DA3A4-CEC2-6446-BC01-3B1E0131A07E}" dt="2021-05-07T14:38:42.901" v="290" actId="1076"/>
          <ac:spMkLst>
            <pc:docMk/>
            <pc:sldMk cId="522605980" sldId="997"/>
            <ac:spMk id="24" creationId="{D46D2359-9CAE-1F47-8426-063FF638D573}"/>
          </ac:spMkLst>
        </pc:spChg>
        <pc:spChg chg="add mod">
          <ac:chgData name="Chris Hartley" userId="6d680ba3-cb65-4ea7-ba86-843d36aec82c" providerId="ADAL" clId="{E93DA3A4-CEC2-6446-BC01-3B1E0131A07E}" dt="2021-05-07T14:38:42.901" v="290" actId="1076"/>
          <ac:spMkLst>
            <pc:docMk/>
            <pc:sldMk cId="522605980" sldId="997"/>
            <ac:spMk id="26" creationId="{EA12E57B-FE53-904E-9E8A-44A7A2235E49}"/>
          </ac:spMkLst>
        </pc:spChg>
        <pc:spChg chg="add mod">
          <ac:chgData name="Chris Hartley" userId="6d680ba3-cb65-4ea7-ba86-843d36aec82c" providerId="ADAL" clId="{E93DA3A4-CEC2-6446-BC01-3B1E0131A07E}" dt="2021-05-07T14:38:42.901" v="290" actId="1076"/>
          <ac:spMkLst>
            <pc:docMk/>
            <pc:sldMk cId="522605980" sldId="997"/>
            <ac:spMk id="28" creationId="{38A86BD7-2F77-4B45-AD82-1731D2BB1980}"/>
          </ac:spMkLst>
        </pc:spChg>
        <pc:spChg chg="add mod">
          <ac:chgData name="Chris Hartley" userId="6d680ba3-cb65-4ea7-ba86-843d36aec82c" providerId="ADAL" clId="{E93DA3A4-CEC2-6446-BC01-3B1E0131A07E}" dt="2021-05-07T14:38:42.901" v="290" actId="1076"/>
          <ac:spMkLst>
            <pc:docMk/>
            <pc:sldMk cId="522605980" sldId="997"/>
            <ac:spMk id="29" creationId="{2773AFA0-3DD1-B748-BAFB-42568D1AC3BA}"/>
          </ac:spMkLst>
        </pc:spChg>
        <pc:spChg chg="add mod">
          <ac:chgData name="Chris Hartley" userId="6d680ba3-cb65-4ea7-ba86-843d36aec82c" providerId="ADAL" clId="{E93DA3A4-CEC2-6446-BC01-3B1E0131A07E}" dt="2021-05-07T14:38:42.901" v="290" actId="1076"/>
          <ac:spMkLst>
            <pc:docMk/>
            <pc:sldMk cId="522605980" sldId="997"/>
            <ac:spMk id="30" creationId="{8566FE35-74D8-B648-A019-CB99E5541D9B}"/>
          </ac:spMkLst>
        </pc:spChg>
        <pc:spChg chg="add mod">
          <ac:chgData name="Chris Hartley" userId="6d680ba3-cb65-4ea7-ba86-843d36aec82c" providerId="ADAL" clId="{E93DA3A4-CEC2-6446-BC01-3B1E0131A07E}" dt="2021-05-07T14:38:42.901" v="290" actId="1076"/>
          <ac:spMkLst>
            <pc:docMk/>
            <pc:sldMk cId="522605980" sldId="997"/>
            <ac:spMk id="31" creationId="{706C0A34-608E-154A-8B1C-F176295AE4FD}"/>
          </ac:spMkLst>
        </pc:spChg>
        <pc:spChg chg="add mod">
          <ac:chgData name="Chris Hartley" userId="6d680ba3-cb65-4ea7-ba86-843d36aec82c" providerId="ADAL" clId="{E93DA3A4-CEC2-6446-BC01-3B1E0131A07E}" dt="2021-05-07T14:38:42.901" v="290" actId="1076"/>
          <ac:spMkLst>
            <pc:docMk/>
            <pc:sldMk cId="522605980" sldId="997"/>
            <ac:spMk id="32" creationId="{C68F5086-345C-BB47-8DC0-BC9C2F98B229}"/>
          </ac:spMkLst>
        </pc:spChg>
        <pc:cxnChg chg="add mod">
          <ac:chgData name="Chris Hartley" userId="6d680ba3-cb65-4ea7-ba86-843d36aec82c" providerId="ADAL" clId="{E93DA3A4-CEC2-6446-BC01-3B1E0131A07E}" dt="2021-05-07T14:38:42.901" v="290" actId="1076"/>
          <ac:cxnSpMkLst>
            <pc:docMk/>
            <pc:sldMk cId="522605980" sldId="997"/>
            <ac:cxnSpMk id="20" creationId="{E06CDC6B-C90C-4849-B5B4-0FEE13856B7D}"/>
          </ac:cxnSpMkLst>
        </pc:cxnChg>
        <pc:cxnChg chg="add mod">
          <ac:chgData name="Chris Hartley" userId="6d680ba3-cb65-4ea7-ba86-843d36aec82c" providerId="ADAL" clId="{E93DA3A4-CEC2-6446-BC01-3B1E0131A07E}" dt="2021-05-07T14:38:42.901" v="290" actId="1076"/>
          <ac:cxnSpMkLst>
            <pc:docMk/>
            <pc:sldMk cId="522605980" sldId="997"/>
            <ac:cxnSpMk id="21" creationId="{B4A060D9-AC28-AF43-AE58-2B5A683F6DCD}"/>
          </ac:cxnSpMkLst>
        </pc:cxnChg>
        <pc:cxnChg chg="add mod">
          <ac:chgData name="Chris Hartley" userId="6d680ba3-cb65-4ea7-ba86-843d36aec82c" providerId="ADAL" clId="{E93DA3A4-CEC2-6446-BC01-3B1E0131A07E}" dt="2021-05-07T14:38:42.901" v="290" actId="1076"/>
          <ac:cxnSpMkLst>
            <pc:docMk/>
            <pc:sldMk cId="522605980" sldId="997"/>
            <ac:cxnSpMk id="23" creationId="{E1FBB49D-AF55-F041-BE54-B2D7305FB5AA}"/>
          </ac:cxnSpMkLst>
        </pc:cxnChg>
        <pc:cxnChg chg="add mod">
          <ac:chgData name="Chris Hartley" userId="6d680ba3-cb65-4ea7-ba86-843d36aec82c" providerId="ADAL" clId="{E93DA3A4-CEC2-6446-BC01-3B1E0131A07E}" dt="2021-05-07T14:38:42.901" v="290" actId="1076"/>
          <ac:cxnSpMkLst>
            <pc:docMk/>
            <pc:sldMk cId="522605980" sldId="997"/>
            <ac:cxnSpMk id="25" creationId="{3D87C1A6-5DB5-4543-9A3E-49D42D03D1E0}"/>
          </ac:cxnSpMkLst>
        </pc:cxnChg>
        <pc:cxnChg chg="add mod">
          <ac:chgData name="Chris Hartley" userId="6d680ba3-cb65-4ea7-ba86-843d36aec82c" providerId="ADAL" clId="{E93DA3A4-CEC2-6446-BC01-3B1E0131A07E}" dt="2021-05-07T14:38:42.901" v="290" actId="1076"/>
          <ac:cxnSpMkLst>
            <pc:docMk/>
            <pc:sldMk cId="522605980" sldId="997"/>
            <ac:cxnSpMk id="27" creationId="{ADDF63B1-CDA9-0249-9321-0C2D08ED186A}"/>
          </ac:cxnSpMkLst>
        </pc:cxnChg>
      </pc:sldChg>
      <pc:sldChg chg="addSp modSp add mod">
        <pc:chgData name="Chris Hartley" userId="6d680ba3-cb65-4ea7-ba86-843d36aec82c" providerId="ADAL" clId="{E93DA3A4-CEC2-6446-BC01-3B1E0131A07E}" dt="2021-05-07T14:45:03.894" v="345" actId="1076"/>
        <pc:sldMkLst>
          <pc:docMk/>
          <pc:sldMk cId="1082569686" sldId="998"/>
        </pc:sldMkLst>
        <pc:spChg chg="mod">
          <ac:chgData name="Chris Hartley" userId="6d680ba3-cb65-4ea7-ba86-843d36aec82c" providerId="ADAL" clId="{E93DA3A4-CEC2-6446-BC01-3B1E0131A07E}" dt="2021-05-07T14:44:54.641" v="340" actId="20577"/>
          <ac:spMkLst>
            <pc:docMk/>
            <pc:sldMk cId="1082569686" sldId="998"/>
            <ac:spMk id="6" creationId="{3032AF5D-CA33-074F-A0A7-CDA284CE41E3}"/>
          </ac:spMkLst>
        </pc:spChg>
        <pc:picChg chg="add mod">
          <ac:chgData name="Chris Hartley" userId="6d680ba3-cb65-4ea7-ba86-843d36aec82c" providerId="ADAL" clId="{E93DA3A4-CEC2-6446-BC01-3B1E0131A07E}" dt="2021-05-07T14:45:03.894" v="345" actId="1076"/>
          <ac:picMkLst>
            <pc:docMk/>
            <pc:sldMk cId="1082569686" sldId="998"/>
            <ac:picMk id="4" creationId="{263A3178-43AA-694D-9E92-1D9844CC5C4B}"/>
          </ac:picMkLst>
        </pc:picChg>
      </pc:sldChg>
    </pc:docChg>
  </pc:docChgLst>
  <pc:docChgLst>
    <pc:chgData name="Chris Hartley" userId="6d680ba3-cb65-4ea7-ba86-843d36aec82c" providerId="ADAL" clId="{29C4B075-DBB1-5A4D-943F-E9FB3360A5D3}"/>
    <pc:docChg chg="undo redo custSel addSld delSld modSld sldOrd">
      <pc:chgData name="Chris Hartley" userId="6d680ba3-cb65-4ea7-ba86-843d36aec82c" providerId="ADAL" clId="{29C4B075-DBB1-5A4D-943F-E9FB3360A5D3}" dt="2021-05-21T15:13:53.454" v="7150" actId="20577"/>
      <pc:docMkLst>
        <pc:docMk/>
      </pc:docMkLst>
      <pc:sldChg chg="modSp mod">
        <pc:chgData name="Chris Hartley" userId="6d680ba3-cb65-4ea7-ba86-843d36aec82c" providerId="ADAL" clId="{29C4B075-DBB1-5A4D-943F-E9FB3360A5D3}" dt="2021-05-21T15:13:53.454" v="7150" actId="20577"/>
        <pc:sldMkLst>
          <pc:docMk/>
          <pc:sldMk cId="3120472011" sldId="500"/>
        </pc:sldMkLst>
        <pc:spChg chg="mod">
          <ac:chgData name="Chris Hartley" userId="6d680ba3-cb65-4ea7-ba86-843d36aec82c" providerId="ADAL" clId="{29C4B075-DBB1-5A4D-943F-E9FB3360A5D3}" dt="2021-05-21T15:13:53.454" v="7150" actId="20577"/>
          <ac:spMkLst>
            <pc:docMk/>
            <pc:sldMk cId="3120472011" sldId="500"/>
            <ac:spMk id="16" creationId="{00000000-0000-0000-0000-000000000000}"/>
          </ac:spMkLst>
        </pc:spChg>
      </pc:sldChg>
      <pc:sldChg chg="addSp modSp mod modNotesTx">
        <pc:chgData name="Chris Hartley" userId="6d680ba3-cb65-4ea7-ba86-843d36aec82c" providerId="ADAL" clId="{29C4B075-DBB1-5A4D-943F-E9FB3360A5D3}" dt="2021-05-21T14:01:55.900" v="4961" actId="1076"/>
        <pc:sldMkLst>
          <pc:docMk/>
          <pc:sldMk cId="2016696736" sldId="501"/>
        </pc:sldMkLst>
        <pc:spChg chg="mod">
          <ac:chgData name="Chris Hartley" userId="6d680ba3-cb65-4ea7-ba86-843d36aec82c" providerId="ADAL" clId="{29C4B075-DBB1-5A4D-943F-E9FB3360A5D3}" dt="2021-05-21T14:01:54.071" v="4960" actId="113"/>
          <ac:spMkLst>
            <pc:docMk/>
            <pc:sldMk cId="2016696736" sldId="501"/>
            <ac:spMk id="9" creationId="{9E1FB00C-FB00-47C6-88BF-17239AD5F695}"/>
          </ac:spMkLst>
        </pc:spChg>
        <pc:picChg chg="add mod">
          <ac:chgData name="Chris Hartley" userId="6d680ba3-cb65-4ea7-ba86-843d36aec82c" providerId="ADAL" clId="{29C4B075-DBB1-5A4D-943F-E9FB3360A5D3}" dt="2021-05-21T14:01:55.900" v="4961" actId="1076"/>
          <ac:picMkLst>
            <pc:docMk/>
            <pc:sldMk cId="2016696736" sldId="501"/>
            <ac:picMk id="1026" creationId="{73DFDC64-56B9-1842-96C8-7F14127ACD20}"/>
          </ac:picMkLst>
        </pc:picChg>
      </pc:sldChg>
      <pc:sldChg chg="modSp mod modNotes modNotesTx">
        <pc:chgData name="Chris Hartley" userId="6d680ba3-cb65-4ea7-ba86-843d36aec82c" providerId="ADAL" clId="{29C4B075-DBB1-5A4D-943F-E9FB3360A5D3}" dt="2021-05-21T14:59:50.857" v="7148" actId="1076"/>
        <pc:sldMkLst>
          <pc:docMk/>
          <pc:sldMk cId="857145756" sldId="502"/>
        </pc:sldMkLst>
        <pc:spChg chg="mod">
          <ac:chgData name="Chris Hartley" userId="6d680ba3-cb65-4ea7-ba86-843d36aec82c" providerId="ADAL" clId="{29C4B075-DBB1-5A4D-943F-E9FB3360A5D3}" dt="2021-05-21T14:57:54.688" v="7076" actId="20577"/>
          <ac:spMkLst>
            <pc:docMk/>
            <pc:sldMk cId="857145756" sldId="502"/>
            <ac:spMk id="5" creationId="{2E36572C-7613-4D4D-9C7E-9752C773C584}"/>
          </ac:spMkLst>
        </pc:spChg>
        <pc:spChg chg="mod">
          <ac:chgData name="Chris Hartley" userId="6d680ba3-cb65-4ea7-ba86-843d36aec82c" providerId="ADAL" clId="{29C4B075-DBB1-5A4D-943F-E9FB3360A5D3}" dt="2021-05-21T14:59:50.857" v="7148" actId="1076"/>
          <ac:spMkLst>
            <pc:docMk/>
            <pc:sldMk cId="857145756" sldId="502"/>
            <ac:spMk id="9" creationId="{9E1FB00C-FB00-47C6-88BF-17239AD5F695}"/>
          </ac:spMkLst>
        </pc:spChg>
      </pc:sldChg>
      <pc:sldChg chg="addSp delSp modSp mod delAnim modNotes modNotesTx">
        <pc:chgData name="Chris Hartley" userId="6d680ba3-cb65-4ea7-ba86-843d36aec82c" providerId="ADAL" clId="{29C4B075-DBB1-5A4D-943F-E9FB3360A5D3}" dt="2021-05-21T14:27:55.667" v="5838" actId="1076"/>
        <pc:sldMkLst>
          <pc:docMk/>
          <pc:sldMk cId="2846510075" sldId="570"/>
        </pc:sldMkLst>
        <pc:spChg chg="add del mod">
          <ac:chgData name="Chris Hartley" userId="6d680ba3-cb65-4ea7-ba86-843d36aec82c" providerId="ADAL" clId="{29C4B075-DBB1-5A4D-943F-E9FB3360A5D3}" dt="2021-05-21T14:04:13.385" v="5039"/>
          <ac:spMkLst>
            <pc:docMk/>
            <pc:sldMk cId="2846510075" sldId="570"/>
            <ac:spMk id="2" creationId="{7F2BE70A-6150-1C44-9298-7B63DDD26D57}"/>
          </ac:spMkLst>
        </pc:spChg>
        <pc:spChg chg="add mod">
          <ac:chgData name="Chris Hartley" userId="6d680ba3-cb65-4ea7-ba86-843d36aec82c" providerId="ADAL" clId="{29C4B075-DBB1-5A4D-943F-E9FB3360A5D3}" dt="2021-05-21T14:25:13.510" v="5744" actId="21"/>
          <ac:spMkLst>
            <pc:docMk/>
            <pc:sldMk cId="2846510075" sldId="570"/>
            <ac:spMk id="4" creationId="{018E8003-A508-0F46-B565-9F74E9DE3933}"/>
          </ac:spMkLst>
        </pc:spChg>
        <pc:spChg chg="add del mod">
          <ac:chgData name="Chris Hartley" userId="6d680ba3-cb65-4ea7-ba86-843d36aec82c" providerId="ADAL" clId="{29C4B075-DBB1-5A4D-943F-E9FB3360A5D3}" dt="2021-05-13T14:39:44.273" v="168" actId="478"/>
          <ac:spMkLst>
            <pc:docMk/>
            <pc:sldMk cId="2846510075" sldId="570"/>
            <ac:spMk id="4" creationId="{EC42D9A8-B656-3244-908B-A0400417589B}"/>
          </ac:spMkLst>
        </pc:spChg>
        <pc:spChg chg="add del mod">
          <ac:chgData name="Chris Hartley" userId="6d680ba3-cb65-4ea7-ba86-843d36aec82c" providerId="ADAL" clId="{29C4B075-DBB1-5A4D-943F-E9FB3360A5D3}" dt="2021-05-21T14:26:53.636" v="5835" actId="21"/>
          <ac:spMkLst>
            <pc:docMk/>
            <pc:sldMk cId="2846510075" sldId="570"/>
            <ac:spMk id="6" creationId="{998E294F-36E6-B744-9894-EC730FC4927C}"/>
          </ac:spMkLst>
        </pc:spChg>
        <pc:spChg chg="mod">
          <ac:chgData name="Chris Hartley" userId="6d680ba3-cb65-4ea7-ba86-843d36aec82c" providerId="ADAL" clId="{29C4B075-DBB1-5A4D-943F-E9FB3360A5D3}" dt="2021-05-21T14:27:55.667" v="5838" actId="1076"/>
          <ac:spMkLst>
            <pc:docMk/>
            <pc:sldMk cId="2846510075" sldId="570"/>
            <ac:spMk id="10" creationId="{ED2BBC37-AAF2-024F-AB49-C58F830F0DA2}"/>
          </ac:spMkLst>
        </pc:spChg>
        <pc:spChg chg="mod">
          <ac:chgData name="Chris Hartley" userId="6d680ba3-cb65-4ea7-ba86-843d36aec82c" providerId="ADAL" clId="{29C4B075-DBB1-5A4D-943F-E9FB3360A5D3}" dt="2021-05-21T14:27:53.437" v="5837" actId="14100"/>
          <ac:spMkLst>
            <pc:docMk/>
            <pc:sldMk cId="2846510075" sldId="570"/>
            <ac:spMk id="11" creationId="{BC6D514D-D432-E84A-AFAF-E76F4A4F7065}"/>
          </ac:spMkLst>
        </pc:spChg>
        <pc:spChg chg="del">
          <ac:chgData name="Chris Hartley" userId="6d680ba3-cb65-4ea7-ba86-843d36aec82c" providerId="ADAL" clId="{29C4B075-DBB1-5A4D-943F-E9FB3360A5D3}" dt="2021-05-13T14:39:25.136" v="151" actId="478"/>
          <ac:spMkLst>
            <pc:docMk/>
            <pc:sldMk cId="2846510075" sldId="570"/>
            <ac:spMk id="17" creationId="{6A893AD8-7646-4EAB-B6C1-B60E6D518C2A}"/>
          </ac:spMkLst>
        </pc:spChg>
      </pc:sldChg>
      <pc:sldChg chg="modSp mod modAnim modNotes modNotesTx">
        <pc:chgData name="Chris Hartley" userId="6d680ba3-cb65-4ea7-ba86-843d36aec82c" providerId="ADAL" clId="{29C4B075-DBB1-5A4D-943F-E9FB3360A5D3}" dt="2021-05-21T14:17:23.260" v="5451" actId="404"/>
        <pc:sldMkLst>
          <pc:docMk/>
          <pc:sldMk cId="2455330927" sldId="572"/>
        </pc:sldMkLst>
        <pc:spChg chg="mod">
          <ac:chgData name="Chris Hartley" userId="6d680ba3-cb65-4ea7-ba86-843d36aec82c" providerId="ADAL" clId="{29C4B075-DBB1-5A4D-943F-E9FB3360A5D3}" dt="2021-05-21T14:12:00.522" v="5260" actId="20577"/>
          <ac:spMkLst>
            <pc:docMk/>
            <pc:sldMk cId="2455330927" sldId="572"/>
            <ac:spMk id="5" creationId="{2E36572C-7613-4D4D-9C7E-9752C773C584}"/>
          </ac:spMkLst>
        </pc:spChg>
        <pc:spChg chg="mod">
          <ac:chgData name="Chris Hartley" userId="6d680ba3-cb65-4ea7-ba86-843d36aec82c" providerId="ADAL" clId="{29C4B075-DBB1-5A4D-943F-E9FB3360A5D3}" dt="2021-05-21T14:12:08.227" v="5266" actId="20577"/>
          <ac:spMkLst>
            <pc:docMk/>
            <pc:sldMk cId="2455330927" sldId="572"/>
            <ac:spMk id="6" creationId="{3032AF5D-CA33-074F-A0A7-CDA284CE41E3}"/>
          </ac:spMkLst>
        </pc:spChg>
        <pc:spChg chg="mod">
          <ac:chgData name="Chris Hartley" userId="6d680ba3-cb65-4ea7-ba86-843d36aec82c" providerId="ADAL" clId="{29C4B075-DBB1-5A4D-943F-E9FB3360A5D3}" dt="2021-05-21T14:17:23.260" v="5451" actId="404"/>
          <ac:spMkLst>
            <pc:docMk/>
            <pc:sldMk cId="2455330927" sldId="572"/>
            <ac:spMk id="9" creationId="{9E1FB00C-FB00-47C6-88BF-17239AD5F695}"/>
          </ac:spMkLst>
        </pc:spChg>
        <pc:picChg chg="mod">
          <ac:chgData name="Chris Hartley" userId="6d680ba3-cb65-4ea7-ba86-843d36aec82c" providerId="ADAL" clId="{29C4B075-DBB1-5A4D-943F-E9FB3360A5D3}" dt="2021-05-21T14:16:18.246" v="5410" actId="1076"/>
          <ac:picMkLst>
            <pc:docMk/>
            <pc:sldMk cId="2455330927" sldId="572"/>
            <ac:picMk id="4" creationId="{5C944424-DF66-254E-AEE2-C91C28FFA2DF}"/>
          </ac:picMkLst>
        </pc:picChg>
      </pc:sldChg>
      <pc:sldChg chg="addSp modSp mod modAnim modNotes modNotesTx">
        <pc:chgData name="Chris Hartley" userId="6d680ba3-cb65-4ea7-ba86-843d36aec82c" providerId="ADAL" clId="{29C4B075-DBB1-5A4D-943F-E9FB3360A5D3}" dt="2021-05-21T14:43:54.723" v="6373" actId="20577"/>
        <pc:sldMkLst>
          <pc:docMk/>
          <pc:sldMk cId="3841342298" sldId="576"/>
        </pc:sldMkLst>
        <pc:spChg chg="mod">
          <ac:chgData name="Chris Hartley" userId="6d680ba3-cb65-4ea7-ba86-843d36aec82c" providerId="ADAL" clId="{29C4B075-DBB1-5A4D-943F-E9FB3360A5D3}" dt="2021-05-21T14:43:54.723" v="6373" actId="20577"/>
          <ac:spMkLst>
            <pc:docMk/>
            <pc:sldMk cId="3841342298" sldId="576"/>
            <ac:spMk id="5" creationId="{2E36572C-7613-4D4D-9C7E-9752C773C584}"/>
          </ac:spMkLst>
        </pc:spChg>
        <pc:spChg chg="mod">
          <ac:chgData name="Chris Hartley" userId="6d680ba3-cb65-4ea7-ba86-843d36aec82c" providerId="ADAL" clId="{29C4B075-DBB1-5A4D-943F-E9FB3360A5D3}" dt="2021-05-21T14:43:52.574" v="6372" actId="14100"/>
          <ac:spMkLst>
            <pc:docMk/>
            <pc:sldMk cId="3841342298" sldId="576"/>
            <ac:spMk id="10" creationId="{5A53AD03-193D-465B-9685-2879850DE083}"/>
          </ac:spMkLst>
        </pc:spChg>
        <pc:picChg chg="add mod">
          <ac:chgData name="Chris Hartley" userId="6d680ba3-cb65-4ea7-ba86-843d36aec82c" providerId="ADAL" clId="{29C4B075-DBB1-5A4D-943F-E9FB3360A5D3}" dt="2021-05-21T14:43:29.612" v="6370" actId="1076"/>
          <ac:picMkLst>
            <pc:docMk/>
            <pc:sldMk cId="3841342298" sldId="576"/>
            <ac:picMk id="3074" creationId="{C2F9546A-D789-0D43-877D-EEFAEB31CFA3}"/>
          </ac:picMkLst>
        </pc:picChg>
      </pc:sldChg>
      <pc:sldChg chg="addSp delSp modSp mod modAnim modNotesTx">
        <pc:chgData name="Chris Hartley" userId="6d680ba3-cb65-4ea7-ba86-843d36aec82c" providerId="ADAL" clId="{29C4B075-DBB1-5A4D-943F-E9FB3360A5D3}" dt="2021-05-21T14:47:31.805" v="6852" actId="20577"/>
        <pc:sldMkLst>
          <pc:docMk/>
          <pc:sldMk cId="472659591" sldId="577"/>
        </pc:sldMkLst>
        <pc:spChg chg="mod">
          <ac:chgData name="Chris Hartley" userId="6d680ba3-cb65-4ea7-ba86-843d36aec82c" providerId="ADAL" clId="{29C4B075-DBB1-5A4D-943F-E9FB3360A5D3}" dt="2021-05-21T14:45:52.039" v="6447" actId="1076"/>
          <ac:spMkLst>
            <pc:docMk/>
            <pc:sldMk cId="472659591" sldId="577"/>
            <ac:spMk id="6" creationId="{3032AF5D-CA33-074F-A0A7-CDA284CE41E3}"/>
          </ac:spMkLst>
        </pc:spChg>
        <pc:spChg chg="add del mod">
          <ac:chgData name="Chris Hartley" userId="6d680ba3-cb65-4ea7-ba86-843d36aec82c" providerId="ADAL" clId="{29C4B075-DBB1-5A4D-943F-E9FB3360A5D3}" dt="2021-05-21T14:44:43.098" v="6377"/>
          <ac:spMkLst>
            <pc:docMk/>
            <pc:sldMk cId="472659591" sldId="577"/>
            <ac:spMk id="7" creationId="{93398532-58C4-1244-A5E3-2E79BE7C43D8}"/>
          </ac:spMkLst>
        </pc:spChg>
        <pc:spChg chg="add del mod">
          <ac:chgData name="Chris Hartley" userId="6d680ba3-cb65-4ea7-ba86-843d36aec82c" providerId="ADAL" clId="{29C4B075-DBB1-5A4D-943F-E9FB3360A5D3}" dt="2021-05-21T14:44:43.098" v="6377"/>
          <ac:spMkLst>
            <pc:docMk/>
            <pc:sldMk cId="472659591" sldId="577"/>
            <ac:spMk id="8" creationId="{EA177BBA-E2F9-B24C-876A-29173F6CB873}"/>
          </ac:spMkLst>
        </pc:spChg>
        <pc:spChg chg="mod">
          <ac:chgData name="Chris Hartley" userId="6d680ba3-cb65-4ea7-ba86-843d36aec82c" providerId="ADAL" clId="{29C4B075-DBB1-5A4D-943F-E9FB3360A5D3}" dt="2021-05-21T14:45:57.585" v="6450" actId="1076"/>
          <ac:spMkLst>
            <pc:docMk/>
            <pc:sldMk cId="472659591" sldId="577"/>
            <ac:spMk id="9" creationId="{9E1FB00C-FB00-47C6-88BF-17239AD5F695}"/>
          </ac:spMkLst>
        </pc:spChg>
        <pc:spChg chg="mod">
          <ac:chgData name="Chris Hartley" userId="6d680ba3-cb65-4ea7-ba86-843d36aec82c" providerId="ADAL" clId="{29C4B075-DBB1-5A4D-943F-E9FB3360A5D3}" dt="2021-05-21T14:45:46.066" v="6442" actId="20577"/>
          <ac:spMkLst>
            <pc:docMk/>
            <pc:sldMk cId="472659591" sldId="577"/>
            <ac:spMk id="10" creationId="{B15F2C47-09D1-4A44-974F-19355EB2C1E3}"/>
          </ac:spMkLst>
        </pc:spChg>
        <pc:spChg chg="add del mod">
          <ac:chgData name="Chris Hartley" userId="6d680ba3-cb65-4ea7-ba86-843d36aec82c" providerId="ADAL" clId="{29C4B075-DBB1-5A4D-943F-E9FB3360A5D3}" dt="2021-05-21T14:44:43.098" v="6377"/>
          <ac:spMkLst>
            <pc:docMk/>
            <pc:sldMk cId="472659591" sldId="577"/>
            <ac:spMk id="11" creationId="{49576733-ED75-6D4D-A538-3790E591B29B}"/>
          </ac:spMkLst>
        </pc:spChg>
        <pc:spChg chg="add del mod">
          <ac:chgData name="Chris Hartley" userId="6d680ba3-cb65-4ea7-ba86-843d36aec82c" providerId="ADAL" clId="{29C4B075-DBB1-5A4D-943F-E9FB3360A5D3}" dt="2021-05-21T14:44:43.098" v="6377"/>
          <ac:spMkLst>
            <pc:docMk/>
            <pc:sldMk cId="472659591" sldId="577"/>
            <ac:spMk id="12" creationId="{9B908901-7347-4C43-9F49-39EE183A8F0A}"/>
          </ac:spMkLst>
        </pc:spChg>
        <pc:spChg chg="add del mod">
          <ac:chgData name="Chris Hartley" userId="6d680ba3-cb65-4ea7-ba86-843d36aec82c" providerId="ADAL" clId="{29C4B075-DBB1-5A4D-943F-E9FB3360A5D3}" dt="2021-05-21T14:44:43.098" v="6377"/>
          <ac:spMkLst>
            <pc:docMk/>
            <pc:sldMk cId="472659591" sldId="577"/>
            <ac:spMk id="13" creationId="{E7B4A9EB-5A51-F54C-8F33-57F4632D9BD3}"/>
          </ac:spMkLst>
        </pc:spChg>
        <pc:spChg chg="add del mod">
          <ac:chgData name="Chris Hartley" userId="6d680ba3-cb65-4ea7-ba86-843d36aec82c" providerId="ADAL" clId="{29C4B075-DBB1-5A4D-943F-E9FB3360A5D3}" dt="2021-05-21T14:44:43.098" v="6377"/>
          <ac:spMkLst>
            <pc:docMk/>
            <pc:sldMk cId="472659591" sldId="577"/>
            <ac:spMk id="14" creationId="{FF131533-5CAC-4E42-ACFD-F1CEA9E8480B}"/>
          </ac:spMkLst>
        </pc:spChg>
        <pc:spChg chg="add del mod">
          <ac:chgData name="Chris Hartley" userId="6d680ba3-cb65-4ea7-ba86-843d36aec82c" providerId="ADAL" clId="{29C4B075-DBB1-5A4D-943F-E9FB3360A5D3}" dt="2021-05-21T14:44:43.098" v="6377"/>
          <ac:spMkLst>
            <pc:docMk/>
            <pc:sldMk cId="472659591" sldId="577"/>
            <ac:spMk id="15" creationId="{78984F6F-3E19-A746-86D2-FBBAAD60490E}"/>
          </ac:spMkLst>
        </pc:spChg>
        <pc:spChg chg="add del mod">
          <ac:chgData name="Chris Hartley" userId="6d680ba3-cb65-4ea7-ba86-843d36aec82c" providerId="ADAL" clId="{29C4B075-DBB1-5A4D-943F-E9FB3360A5D3}" dt="2021-05-21T14:44:43.098" v="6377"/>
          <ac:spMkLst>
            <pc:docMk/>
            <pc:sldMk cId="472659591" sldId="577"/>
            <ac:spMk id="16" creationId="{0AC47EA9-E489-B547-B9A1-7A0761D84C26}"/>
          </ac:spMkLst>
        </pc:spChg>
        <pc:spChg chg="add del mod">
          <ac:chgData name="Chris Hartley" userId="6d680ba3-cb65-4ea7-ba86-843d36aec82c" providerId="ADAL" clId="{29C4B075-DBB1-5A4D-943F-E9FB3360A5D3}" dt="2021-05-21T14:44:43.098" v="6377"/>
          <ac:spMkLst>
            <pc:docMk/>
            <pc:sldMk cId="472659591" sldId="577"/>
            <ac:spMk id="17" creationId="{8516B25E-8A39-BE42-AB53-FFE712324355}"/>
          </ac:spMkLst>
        </pc:spChg>
        <pc:spChg chg="add del mod">
          <ac:chgData name="Chris Hartley" userId="6d680ba3-cb65-4ea7-ba86-843d36aec82c" providerId="ADAL" clId="{29C4B075-DBB1-5A4D-943F-E9FB3360A5D3}" dt="2021-05-21T14:44:43.098" v="6377"/>
          <ac:spMkLst>
            <pc:docMk/>
            <pc:sldMk cId="472659591" sldId="577"/>
            <ac:spMk id="18" creationId="{44FE491F-CC35-9245-A5D2-E3943B320E66}"/>
          </ac:spMkLst>
        </pc:spChg>
        <pc:spChg chg="add del mod">
          <ac:chgData name="Chris Hartley" userId="6d680ba3-cb65-4ea7-ba86-843d36aec82c" providerId="ADAL" clId="{29C4B075-DBB1-5A4D-943F-E9FB3360A5D3}" dt="2021-05-21T14:44:43.098" v="6377"/>
          <ac:spMkLst>
            <pc:docMk/>
            <pc:sldMk cId="472659591" sldId="577"/>
            <ac:spMk id="19" creationId="{ABFA82ED-47CC-104C-B4BE-8792AC0A2BC2}"/>
          </ac:spMkLst>
        </pc:spChg>
        <pc:spChg chg="add del mod">
          <ac:chgData name="Chris Hartley" userId="6d680ba3-cb65-4ea7-ba86-843d36aec82c" providerId="ADAL" clId="{29C4B075-DBB1-5A4D-943F-E9FB3360A5D3}" dt="2021-05-21T14:44:43.098" v="6377"/>
          <ac:spMkLst>
            <pc:docMk/>
            <pc:sldMk cId="472659591" sldId="577"/>
            <ac:spMk id="20" creationId="{DFBB8A9C-60E6-B141-A94C-DCEBE44BC3A8}"/>
          </ac:spMkLst>
        </pc:spChg>
        <pc:spChg chg="add del mod">
          <ac:chgData name="Chris Hartley" userId="6d680ba3-cb65-4ea7-ba86-843d36aec82c" providerId="ADAL" clId="{29C4B075-DBB1-5A4D-943F-E9FB3360A5D3}" dt="2021-05-21T14:44:43.098" v="6377"/>
          <ac:spMkLst>
            <pc:docMk/>
            <pc:sldMk cId="472659591" sldId="577"/>
            <ac:spMk id="21" creationId="{AD921889-EC96-C94E-A03A-DFB9779C02C4}"/>
          </ac:spMkLst>
        </pc:spChg>
        <pc:spChg chg="add del mod">
          <ac:chgData name="Chris Hartley" userId="6d680ba3-cb65-4ea7-ba86-843d36aec82c" providerId="ADAL" clId="{29C4B075-DBB1-5A4D-943F-E9FB3360A5D3}" dt="2021-05-21T14:44:43.098" v="6377"/>
          <ac:spMkLst>
            <pc:docMk/>
            <pc:sldMk cId="472659591" sldId="577"/>
            <ac:spMk id="22" creationId="{5E7F2385-5AEF-7C41-8406-1712986682B4}"/>
          </ac:spMkLst>
        </pc:spChg>
        <pc:spChg chg="add del mod">
          <ac:chgData name="Chris Hartley" userId="6d680ba3-cb65-4ea7-ba86-843d36aec82c" providerId="ADAL" clId="{29C4B075-DBB1-5A4D-943F-E9FB3360A5D3}" dt="2021-05-21T14:44:43.098" v="6377"/>
          <ac:spMkLst>
            <pc:docMk/>
            <pc:sldMk cId="472659591" sldId="577"/>
            <ac:spMk id="25" creationId="{56E10E75-1950-F945-8639-99A3D0502BFD}"/>
          </ac:spMkLst>
        </pc:spChg>
        <pc:spChg chg="add del mod">
          <ac:chgData name="Chris Hartley" userId="6d680ba3-cb65-4ea7-ba86-843d36aec82c" providerId="ADAL" clId="{29C4B075-DBB1-5A4D-943F-E9FB3360A5D3}" dt="2021-05-21T14:44:43.098" v="6377"/>
          <ac:spMkLst>
            <pc:docMk/>
            <pc:sldMk cId="472659591" sldId="577"/>
            <ac:spMk id="27" creationId="{50914E97-CDDB-4C42-B84B-13AFC0124F4F}"/>
          </ac:spMkLst>
        </pc:spChg>
        <pc:spChg chg="add del mod">
          <ac:chgData name="Chris Hartley" userId="6d680ba3-cb65-4ea7-ba86-843d36aec82c" providerId="ADAL" clId="{29C4B075-DBB1-5A4D-943F-E9FB3360A5D3}" dt="2021-05-21T14:44:43.098" v="6377"/>
          <ac:spMkLst>
            <pc:docMk/>
            <pc:sldMk cId="472659591" sldId="577"/>
            <ac:spMk id="29" creationId="{195543D5-0C6A-7B4D-8900-AE4F8C1DAD4B}"/>
          </ac:spMkLst>
        </pc:spChg>
        <pc:spChg chg="add del mod">
          <ac:chgData name="Chris Hartley" userId="6d680ba3-cb65-4ea7-ba86-843d36aec82c" providerId="ADAL" clId="{29C4B075-DBB1-5A4D-943F-E9FB3360A5D3}" dt="2021-05-21T14:44:43.098" v="6377"/>
          <ac:spMkLst>
            <pc:docMk/>
            <pc:sldMk cId="472659591" sldId="577"/>
            <ac:spMk id="31" creationId="{90FD762C-97EF-9846-89FF-63EA6F991DB3}"/>
          </ac:spMkLst>
        </pc:spChg>
        <pc:spChg chg="add del mod">
          <ac:chgData name="Chris Hartley" userId="6d680ba3-cb65-4ea7-ba86-843d36aec82c" providerId="ADAL" clId="{29C4B075-DBB1-5A4D-943F-E9FB3360A5D3}" dt="2021-05-21T14:44:43.098" v="6377"/>
          <ac:spMkLst>
            <pc:docMk/>
            <pc:sldMk cId="472659591" sldId="577"/>
            <ac:spMk id="32" creationId="{6168C180-9FBB-7B47-A5FE-792057409BA0}"/>
          </ac:spMkLst>
        </pc:spChg>
        <pc:spChg chg="add del mod">
          <ac:chgData name="Chris Hartley" userId="6d680ba3-cb65-4ea7-ba86-843d36aec82c" providerId="ADAL" clId="{29C4B075-DBB1-5A4D-943F-E9FB3360A5D3}" dt="2021-05-21T14:44:43.098" v="6377"/>
          <ac:spMkLst>
            <pc:docMk/>
            <pc:sldMk cId="472659591" sldId="577"/>
            <ac:spMk id="33" creationId="{6F8618AB-A4DD-E448-BCEA-842E3B8CA3CB}"/>
          </ac:spMkLst>
        </pc:spChg>
        <pc:spChg chg="add del mod">
          <ac:chgData name="Chris Hartley" userId="6d680ba3-cb65-4ea7-ba86-843d36aec82c" providerId="ADAL" clId="{29C4B075-DBB1-5A4D-943F-E9FB3360A5D3}" dt="2021-05-21T14:44:43.098" v="6377"/>
          <ac:spMkLst>
            <pc:docMk/>
            <pc:sldMk cId="472659591" sldId="577"/>
            <ac:spMk id="34" creationId="{A1E89C9A-332B-C549-960A-BFDD1A24D196}"/>
          </ac:spMkLst>
        </pc:spChg>
        <pc:spChg chg="add del mod">
          <ac:chgData name="Chris Hartley" userId="6d680ba3-cb65-4ea7-ba86-843d36aec82c" providerId="ADAL" clId="{29C4B075-DBB1-5A4D-943F-E9FB3360A5D3}" dt="2021-05-21T14:44:43.098" v="6377"/>
          <ac:spMkLst>
            <pc:docMk/>
            <pc:sldMk cId="472659591" sldId="577"/>
            <ac:spMk id="35" creationId="{E77055F1-A46E-F941-AA27-1A8E7F88AB9D}"/>
          </ac:spMkLst>
        </pc:spChg>
        <pc:spChg chg="add del mod">
          <ac:chgData name="Chris Hartley" userId="6d680ba3-cb65-4ea7-ba86-843d36aec82c" providerId="ADAL" clId="{29C4B075-DBB1-5A4D-943F-E9FB3360A5D3}" dt="2021-05-21T14:45:09.075" v="6385"/>
          <ac:spMkLst>
            <pc:docMk/>
            <pc:sldMk cId="472659591" sldId="577"/>
            <ac:spMk id="36" creationId="{6A698837-499A-2E46-9513-204D198804A8}"/>
          </ac:spMkLst>
        </pc:spChg>
        <pc:spChg chg="add del mod">
          <ac:chgData name="Chris Hartley" userId="6d680ba3-cb65-4ea7-ba86-843d36aec82c" providerId="ADAL" clId="{29C4B075-DBB1-5A4D-943F-E9FB3360A5D3}" dt="2021-05-21T14:45:09.075" v="6385"/>
          <ac:spMkLst>
            <pc:docMk/>
            <pc:sldMk cId="472659591" sldId="577"/>
            <ac:spMk id="37" creationId="{7B5D72E8-6A54-874F-8B27-11142A1F6210}"/>
          </ac:spMkLst>
        </pc:spChg>
        <pc:spChg chg="add del mod">
          <ac:chgData name="Chris Hartley" userId="6d680ba3-cb65-4ea7-ba86-843d36aec82c" providerId="ADAL" clId="{29C4B075-DBB1-5A4D-943F-E9FB3360A5D3}" dt="2021-05-21T14:45:09.075" v="6385"/>
          <ac:spMkLst>
            <pc:docMk/>
            <pc:sldMk cId="472659591" sldId="577"/>
            <ac:spMk id="38" creationId="{52863D65-9B68-C545-819E-78E4ECCE0763}"/>
          </ac:spMkLst>
        </pc:spChg>
        <pc:spChg chg="add del mod">
          <ac:chgData name="Chris Hartley" userId="6d680ba3-cb65-4ea7-ba86-843d36aec82c" providerId="ADAL" clId="{29C4B075-DBB1-5A4D-943F-E9FB3360A5D3}" dt="2021-05-21T14:45:09.075" v="6385"/>
          <ac:spMkLst>
            <pc:docMk/>
            <pc:sldMk cId="472659591" sldId="577"/>
            <ac:spMk id="39" creationId="{B7EA7285-247D-EB4D-B16B-3777D95D77B4}"/>
          </ac:spMkLst>
        </pc:spChg>
        <pc:spChg chg="add del mod">
          <ac:chgData name="Chris Hartley" userId="6d680ba3-cb65-4ea7-ba86-843d36aec82c" providerId="ADAL" clId="{29C4B075-DBB1-5A4D-943F-E9FB3360A5D3}" dt="2021-05-21T14:45:09.075" v="6385"/>
          <ac:spMkLst>
            <pc:docMk/>
            <pc:sldMk cId="472659591" sldId="577"/>
            <ac:spMk id="40" creationId="{9AFE9E96-8489-8743-8C3F-68DF3F6F663F}"/>
          </ac:spMkLst>
        </pc:spChg>
        <pc:spChg chg="add del mod">
          <ac:chgData name="Chris Hartley" userId="6d680ba3-cb65-4ea7-ba86-843d36aec82c" providerId="ADAL" clId="{29C4B075-DBB1-5A4D-943F-E9FB3360A5D3}" dt="2021-05-21T14:45:09.075" v="6385"/>
          <ac:spMkLst>
            <pc:docMk/>
            <pc:sldMk cId="472659591" sldId="577"/>
            <ac:spMk id="41" creationId="{3ECD7F77-5192-3B4D-9BAA-144363387D14}"/>
          </ac:spMkLst>
        </pc:spChg>
        <pc:spChg chg="add del mod">
          <ac:chgData name="Chris Hartley" userId="6d680ba3-cb65-4ea7-ba86-843d36aec82c" providerId="ADAL" clId="{29C4B075-DBB1-5A4D-943F-E9FB3360A5D3}" dt="2021-05-21T14:45:09.075" v="6385"/>
          <ac:spMkLst>
            <pc:docMk/>
            <pc:sldMk cId="472659591" sldId="577"/>
            <ac:spMk id="42" creationId="{92F18C15-37C6-164E-B1FD-E2B5714F55C3}"/>
          </ac:spMkLst>
        </pc:spChg>
        <pc:spChg chg="add del mod">
          <ac:chgData name="Chris Hartley" userId="6d680ba3-cb65-4ea7-ba86-843d36aec82c" providerId="ADAL" clId="{29C4B075-DBB1-5A4D-943F-E9FB3360A5D3}" dt="2021-05-21T14:45:09.075" v="6385"/>
          <ac:spMkLst>
            <pc:docMk/>
            <pc:sldMk cId="472659591" sldId="577"/>
            <ac:spMk id="43" creationId="{1DFF8D1F-352A-C04B-9F16-DB7D48634C39}"/>
          </ac:spMkLst>
        </pc:spChg>
        <pc:spChg chg="add del mod">
          <ac:chgData name="Chris Hartley" userId="6d680ba3-cb65-4ea7-ba86-843d36aec82c" providerId="ADAL" clId="{29C4B075-DBB1-5A4D-943F-E9FB3360A5D3}" dt="2021-05-21T14:45:09.075" v="6385"/>
          <ac:spMkLst>
            <pc:docMk/>
            <pc:sldMk cId="472659591" sldId="577"/>
            <ac:spMk id="44" creationId="{B3CE30F2-364C-FE4A-AFF2-290CA8B418B4}"/>
          </ac:spMkLst>
        </pc:spChg>
        <pc:spChg chg="add del mod">
          <ac:chgData name="Chris Hartley" userId="6d680ba3-cb65-4ea7-ba86-843d36aec82c" providerId="ADAL" clId="{29C4B075-DBB1-5A4D-943F-E9FB3360A5D3}" dt="2021-05-21T14:45:09.075" v="6385"/>
          <ac:spMkLst>
            <pc:docMk/>
            <pc:sldMk cId="472659591" sldId="577"/>
            <ac:spMk id="45" creationId="{F7E7B884-C544-9747-ABA6-69F643C51302}"/>
          </ac:spMkLst>
        </pc:spChg>
        <pc:spChg chg="add del mod">
          <ac:chgData name="Chris Hartley" userId="6d680ba3-cb65-4ea7-ba86-843d36aec82c" providerId="ADAL" clId="{29C4B075-DBB1-5A4D-943F-E9FB3360A5D3}" dt="2021-05-21T14:45:09.075" v="6385"/>
          <ac:spMkLst>
            <pc:docMk/>
            <pc:sldMk cId="472659591" sldId="577"/>
            <ac:spMk id="46" creationId="{7FDE8522-5BBB-ED4E-BFD6-5D3A617BFD1C}"/>
          </ac:spMkLst>
        </pc:spChg>
        <pc:spChg chg="add del mod">
          <ac:chgData name="Chris Hartley" userId="6d680ba3-cb65-4ea7-ba86-843d36aec82c" providerId="ADAL" clId="{29C4B075-DBB1-5A4D-943F-E9FB3360A5D3}" dt="2021-05-21T14:45:09.075" v="6385"/>
          <ac:spMkLst>
            <pc:docMk/>
            <pc:sldMk cId="472659591" sldId="577"/>
            <ac:spMk id="47" creationId="{5A60317A-E504-1841-9B2A-761919A55B59}"/>
          </ac:spMkLst>
        </pc:spChg>
        <pc:spChg chg="add del mod">
          <ac:chgData name="Chris Hartley" userId="6d680ba3-cb65-4ea7-ba86-843d36aec82c" providerId="ADAL" clId="{29C4B075-DBB1-5A4D-943F-E9FB3360A5D3}" dt="2021-05-21T14:45:09.075" v="6385"/>
          <ac:spMkLst>
            <pc:docMk/>
            <pc:sldMk cId="472659591" sldId="577"/>
            <ac:spMk id="48" creationId="{D4BE62D2-B207-E04C-BC25-17E6FD05C14D}"/>
          </ac:spMkLst>
        </pc:spChg>
        <pc:spChg chg="add del mod">
          <ac:chgData name="Chris Hartley" userId="6d680ba3-cb65-4ea7-ba86-843d36aec82c" providerId="ADAL" clId="{29C4B075-DBB1-5A4D-943F-E9FB3360A5D3}" dt="2021-05-21T14:45:09.075" v="6385"/>
          <ac:spMkLst>
            <pc:docMk/>
            <pc:sldMk cId="472659591" sldId="577"/>
            <ac:spMk id="49" creationId="{0D406619-143D-9E4C-9BCF-5A6374F8C8FF}"/>
          </ac:spMkLst>
        </pc:spChg>
        <pc:spChg chg="add del mod">
          <ac:chgData name="Chris Hartley" userId="6d680ba3-cb65-4ea7-ba86-843d36aec82c" providerId="ADAL" clId="{29C4B075-DBB1-5A4D-943F-E9FB3360A5D3}" dt="2021-05-21T14:45:09.075" v="6385"/>
          <ac:spMkLst>
            <pc:docMk/>
            <pc:sldMk cId="472659591" sldId="577"/>
            <ac:spMk id="52" creationId="{C5171A30-1B1C-A741-9AF3-ADC6001D3182}"/>
          </ac:spMkLst>
        </pc:spChg>
        <pc:spChg chg="add del mod">
          <ac:chgData name="Chris Hartley" userId="6d680ba3-cb65-4ea7-ba86-843d36aec82c" providerId="ADAL" clId="{29C4B075-DBB1-5A4D-943F-E9FB3360A5D3}" dt="2021-05-21T14:45:09.075" v="6385"/>
          <ac:spMkLst>
            <pc:docMk/>
            <pc:sldMk cId="472659591" sldId="577"/>
            <ac:spMk id="54" creationId="{C68B4077-5440-6D4A-AD1A-99E5543AE1FE}"/>
          </ac:spMkLst>
        </pc:spChg>
        <pc:spChg chg="add del mod">
          <ac:chgData name="Chris Hartley" userId="6d680ba3-cb65-4ea7-ba86-843d36aec82c" providerId="ADAL" clId="{29C4B075-DBB1-5A4D-943F-E9FB3360A5D3}" dt="2021-05-21T14:45:09.075" v="6385"/>
          <ac:spMkLst>
            <pc:docMk/>
            <pc:sldMk cId="472659591" sldId="577"/>
            <ac:spMk id="56" creationId="{913A0851-A2E6-1849-8C86-ED7E04BF29C1}"/>
          </ac:spMkLst>
        </pc:spChg>
        <pc:spChg chg="add del mod">
          <ac:chgData name="Chris Hartley" userId="6d680ba3-cb65-4ea7-ba86-843d36aec82c" providerId="ADAL" clId="{29C4B075-DBB1-5A4D-943F-E9FB3360A5D3}" dt="2021-05-21T14:45:09.075" v="6385"/>
          <ac:spMkLst>
            <pc:docMk/>
            <pc:sldMk cId="472659591" sldId="577"/>
            <ac:spMk id="58" creationId="{208A5EE1-0D5A-944A-A2C2-3A511D2267E0}"/>
          </ac:spMkLst>
        </pc:spChg>
        <pc:spChg chg="add del mod">
          <ac:chgData name="Chris Hartley" userId="6d680ba3-cb65-4ea7-ba86-843d36aec82c" providerId="ADAL" clId="{29C4B075-DBB1-5A4D-943F-E9FB3360A5D3}" dt="2021-05-21T14:45:09.075" v="6385"/>
          <ac:spMkLst>
            <pc:docMk/>
            <pc:sldMk cId="472659591" sldId="577"/>
            <ac:spMk id="59" creationId="{0F0A665D-8FC8-654E-8864-F6E4D2D5E350}"/>
          </ac:spMkLst>
        </pc:spChg>
        <pc:spChg chg="add del mod">
          <ac:chgData name="Chris Hartley" userId="6d680ba3-cb65-4ea7-ba86-843d36aec82c" providerId="ADAL" clId="{29C4B075-DBB1-5A4D-943F-E9FB3360A5D3}" dt="2021-05-21T14:45:09.075" v="6385"/>
          <ac:spMkLst>
            <pc:docMk/>
            <pc:sldMk cId="472659591" sldId="577"/>
            <ac:spMk id="60" creationId="{FDC9EEBE-E703-AA46-8697-25566E2F389E}"/>
          </ac:spMkLst>
        </pc:spChg>
        <pc:spChg chg="add del mod">
          <ac:chgData name="Chris Hartley" userId="6d680ba3-cb65-4ea7-ba86-843d36aec82c" providerId="ADAL" clId="{29C4B075-DBB1-5A4D-943F-E9FB3360A5D3}" dt="2021-05-21T14:45:09.075" v="6385"/>
          <ac:spMkLst>
            <pc:docMk/>
            <pc:sldMk cId="472659591" sldId="577"/>
            <ac:spMk id="61" creationId="{6917BF8D-E26B-3C4C-BC74-0EA33C54E9C4}"/>
          </ac:spMkLst>
        </pc:spChg>
        <pc:spChg chg="add del mod">
          <ac:chgData name="Chris Hartley" userId="6d680ba3-cb65-4ea7-ba86-843d36aec82c" providerId="ADAL" clId="{29C4B075-DBB1-5A4D-943F-E9FB3360A5D3}" dt="2021-05-21T14:45:09.075" v="6385"/>
          <ac:spMkLst>
            <pc:docMk/>
            <pc:sldMk cId="472659591" sldId="577"/>
            <ac:spMk id="62" creationId="{1A21BF56-FC6B-D14C-A590-FC788A376486}"/>
          </ac:spMkLst>
        </pc:spChg>
        <pc:spChg chg="add del mod">
          <ac:chgData name="Chris Hartley" userId="6d680ba3-cb65-4ea7-ba86-843d36aec82c" providerId="ADAL" clId="{29C4B075-DBB1-5A4D-943F-E9FB3360A5D3}" dt="2021-05-21T14:45:19.835" v="6390"/>
          <ac:spMkLst>
            <pc:docMk/>
            <pc:sldMk cId="472659591" sldId="577"/>
            <ac:spMk id="63" creationId="{FCD0701E-B09C-BF49-B481-0A9117271C38}"/>
          </ac:spMkLst>
        </pc:spChg>
        <pc:spChg chg="add del mod">
          <ac:chgData name="Chris Hartley" userId="6d680ba3-cb65-4ea7-ba86-843d36aec82c" providerId="ADAL" clId="{29C4B075-DBB1-5A4D-943F-E9FB3360A5D3}" dt="2021-05-21T14:45:19.835" v="6390"/>
          <ac:spMkLst>
            <pc:docMk/>
            <pc:sldMk cId="472659591" sldId="577"/>
            <ac:spMk id="64" creationId="{41480B72-9A33-BF4C-AFF7-7AA53B0BDB33}"/>
          </ac:spMkLst>
        </pc:spChg>
        <pc:spChg chg="add del mod">
          <ac:chgData name="Chris Hartley" userId="6d680ba3-cb65-4ea7-ba86-843d36aec82c" providerId="ADAL" clId="{29C4B075-DBB1-5A4D-943F-E9FB3360A5D3}" dt="2021-05-21T14:45:19.835" v="6390"/>
          <ac:spMkLst>
            <pc:docMk/>
            <pc:sldMk cId="472659591" sldId="577"/>
            <ac:spMk id="65" creationId="{B8879769-9CD0-4541-9755-E3696BC712D2}"/>
          </ac:spMkLst>
        </pc:spChg>
        <pc:spChg chg="add del mod">
          <ac:chgData name="Chris Hartley" userId="6d680ba3-cb65-4ea7-ba86-843d36aec82c" providerId="ADAL" clId="{29C4B075-DBB1-5A4D-943F-E9FB3360A5D3}" dt="2021-05-21T14:45:19.835" v="6390"/>
          <ac:spMkLst>
            <pc:docMk/>
            <pc:sldMk cId="472659591" sldId="577"/>
            <ac:spMk id="66" creationId="{7144D3FB-F5FC-0D49-8D07-6BABA3D77F08}"/>
          </ac:spMkLst>
        </pc:spChg>
        <pc:spChg chg="add del mod">
          <ac:chgData name="Chris Hartley" userId="6d680ba3-cb65-4ea7-ba86-843d36aec82c" providerId="ADAL" clId="{29C4B075-DBB1-5A4D-943F-E9FB3360A5D3}" dt="2021-05-21T14:45:19.835" v="6390"/>
          <ac:spMkLst>
            <pc:docMk/>
            <pc:sldMk cId="472659591" sldId="577"/>
            <ac:spMk id="67" creationId="{E7378B47-6209-774D-8BB3-74A1A8D78C21}"/>
          </ac:spMkLst>
        </pc:spChg>
        <pc:spChg chg="add del mod">
          <ac:chgData name="Chris Hartley" userId="6d680ba3-cb65-4ea7-ba86-843d36aec82c" providerId="ADAL" clId="{29C4B075-DBB1-5A4D-943F-E9FB3360A5D3}" dt="2021-05-21T14:45:19.835" v="6390"/>
          <ac:spMkLst>
            <pc:docMk/>
            <pc:sldMk cId="472659591" sldId="577"/>
            <ac:spMk id="68" creationId="{CB625636-2C6A-E94E-A205-3EE46117EF20}"/>
          </ac:spMkLst>
        </pc:spChg>
        <pc:spChg chg="add del mod">
          <ac:chgData name="Chris Hartley" userId="6d680ba3-cb65-4ea7-ba86-843d36aec82c" providerId="ADAL" clId="{29C4B075-DBB1-5A4D-943F-E9FB3360A5D3}" dt="2021-05-21T14:45:19.835" v="6390"/>
          <ac:spMkLst>
            <pc:docMk/>
            <pc:sldMk cId="472659591" sldId="577"/>
            <ac:spMk id="69" creationId="{CD78F824-AEF8-1B42-9B82-591D802E5E5E}"/>
          </ac:spMkLst>
        </pc:spChg>
        <pc:spChg chg="add del mod">
          <ac:chgData name="Chris Hartley" userId="6d680ba3-cb65-4ea7-ba86-843d36aec82c" providerId="ADAL" clId="{29C4B075-DBB1-5A4D-943F-E9FB3360A5D3}" dt="2021-05-21T14:45:19.835" v="6390"/>
          <ac:spMkLst>
            <pc:docMk/>
            <pc:sldMk cId="472659591" sldId="577"/>
            <ac:spMk id="70" creationId="{1F6FE070-8A65-5F4D-B7D2-34DF68E31E8F}"/>
          </ac:spMkLst>
        </pc:spChg>
        <pc:spChg chg="add del mod">
          <ac:chgData name="Chris Hartley" userId="6d680ba3-cb65-4ea7-ba86-843d36aec82c" providerId="ADAL" clId="{29C4B075-DBB1-5A4D-943F-E9FB3360A5D3}" dt="2021-05-21T14:45:19.835" v="6390"/>
          <ac:spMkLst>
            <pc:docMk/>
            <pc:sldMk cId="472659591" sldId="577"/>
            <ac:spMk id="71" creationId="{8A3F3B19-3CE5-FC47-A1C8-2CF9521A35F1}"/>
          </ac:spMkLst>
        </pc:spChg>
        <pc:spChg chg="add del mod">
          <ac:chgData name="Chris Hartley" userId="6d680ba3-cb65-4ea7-ba86-843d36aec82c" providerId="ADAL" clId="{29C4B075-DBB1-5A4D-943F-E9FB3360A5D3}" dt="2021-05-21T14:45:19.835" v="6390"/>
          <ac:spMkLst>
            <pc:docMk/>
            <pc:sldMk cId="472659591" sldId="577"/>
            <ac:spMk id="72" creationId="{386F6A8C-8A96-EA42-A338-1A73DFC83C49}"/>
          </ac:spMkLst>
        </pc:spChg>
        <pc:spChg chg="add del mod">
          <ac:chgData name="Chris Hartley" userId="6d680ba3-cb65-4ea7-ba86-843d36aec82c" providerId="ADAL" clId="{29C4B075-DBB1-5A4D-943F-E9FB3360A5D3}" dt="2021-05-21T14:45:19.835" v="6390"/>
          <ac:spMkLst>
            <pc:docMk/>
            <pc:sldMk cId="472659591" sldId="577"/>
            <ac:spMk id="73" creationId="{25831500-8C94-8C47-9DDD-5D4656D9434A}"/>
          </ac:spMkLst>
        </pc:spChg>
        <pc:spChg chg="add del mod">
          <ac:chgData name="Chris Hartley" userId="6d680ba3-cb65-4ea7-ba86-843d36aec82c" providerId="ADAL" clId="{29C4B075-DBB1-5A4D-943F-E9FB3360A5D3}" dt="2021-05-21T14:45:19.835" v="6390"/>
          <ac:spMkLst>
            <pc:docMk/>
            <pc:sldMk cId="472659591" sldId="577"/>
            <ac:spMk id="74" creationId="{E6C782C4-0D33-B943-9202-996CE2FBB325}"/>
          </ac:spMkLst>
        </pc:spChg>
        <pc:spChg chg="add del mod">
          <ac:chgData name="Chris Hartley" userId="6d680ba3-cb65-4ea7-ba86-843d36aec82c" providerId="ADAL" clId="{29C4B075-DBB1-5A4D-943F-E9FB3360A5D3}" dt="2021-05-21T14:45:19.835" v="6390"/>
          <ac:spMkLst>
            <pc:docMk/>
            <pc:sldMk cId="472659591" sldId="577"/>
            <ac:spMk id="75" creationId="{C5E0220C-97F1-1241-8409-52086696E73D}"/>
          </ac:spMkLst>
        </pc:spChg>
        <pc:spChg chg="add del mod">
          <ac:chgData name="Chris Hartley" userId="6d680ba3-cb65-4ea7-ba86-843d36aec82c" providerId="ADAL" clId="{29C4B075-DBB1-5A4D-943F-E9FB3360A5D3}" dt="2021-05-21T14:45:19.835" v="6390"/>
          <ac:spMkLst>
            <pc:docMk/>
            <pc:sldMk cId="472659591" sldId="577"/>
            <ac:spMk id="76" creationId="{C07B0782-589B-1E46-82B3-548BB3D83A7C}"/>
          </ac:spMkLst>
        </pc:spChg>
        <pc:spChg chg="add del mod">
          <ac:chgData name="Chris Hartley" userId="6d680ba3-cb65-4ea7-ba86-843d36aec82c" providerId="ADAL" clId="{29C4B075-DBB1-5A4D-943F-E9FB3360A5D3}" dt="2021-05-21T14:45:19.835" v="6390"/>
          <ac:spMkLst>
            <pc:docMk/>
            <pc:sldMk cId="472659591" sldId="577"/>
            <ac:spMk id="79" creationId="{85B1D532-462D-AB45-96EF-39B5E2368B0E}"/>
          </ac:spMkLst>
        </pc:spChg>
        <pc:spChg chg="add del mod">
          <ac:chgData name="Chris Hartley" userId="6d680ba3-cb65-4ea7-ba86-843d36aec82c" providerId="ADAL" clId="{29C4B075-DBB1-5A4D-943F-E9FB3360A5D3}" dt="2021-05-21T14:45:19.835" v="6390"/>
          <ac:spMkLst>
            <pc:docMk/>
            <pc:sldMk cId="472659591" sldId="577"/>
            <ac:spMk id="81" creationId="{4A5FA1CC-77AB-5044-9C2E-601352930C29}"/>
          </ac:spMkLst>
        </pc:spChg>
        <pc:spChg chg="add del mod">
          <ac:chgData name="Chris Hartley" userId="6d680ba3-cb65-4ea7-ba86-843d36aec82c" providerId="ADAL" clId="{29C4B075-DBB1-5A4D-943F-E9FB3360A5D3}" dt="2021-05-21T14:45:19.835" v="6390"/>
          <ac:spMkLst>
            <pc:docMk/>
            <pc:sldMk cId="472659591" sldId="577"/>
            <ac:spMk id="83" creationId="{DEB9C2E3-DC9D-5D42-8484-25B5EC51B4E8}"/>
          </ac:spMkLst>
        </pc:spChg>
        <pc:spChg chg="add del mod">
          <ac:chgData name="Chris Hartley" userId="6d680ba3-cb65-4ea7-ba86-843d36aec82c" providerId="ADAL" clId="{29C4B075-DBB1-5A4D-943F-E9FB3360A5D3}" dt="2021-05-21T14:45:19.835" v="6390"/>
          <ac:spMkLst>
            <pc:docMk/>
            <pc:sldMk cId="472659591" sldId="577"/>
            <ac:spMk id="85" creationId="{2BE5A2F4-A8C4-BD49-BDF4-722CEB9F14A3}"/>
          </ac:spMkLst>
        </pc:spChg>
        <pc:spChg chg="add del mod">
          <ac:chgData name="Chris Hartley" userId="6d680ba3-cb65-4ea7-ba86-843d36aec82c" providerId="ADAL" clId="{29C4B075-DBB1-5A4D-943F-E9FB3360A5D3}" dt="2021-05-21T14:45:19.835" v="6390"/>
          <ac:spMkLst>
            <pc:docMk/>
            <pc:sldMk cId="472659591" sldId="577"/>
            <ac:spMk id="86" creationId="{EFDC1900-B710-9042-8A05-3E72C5E5E0E0}"/>
          </ac:spMkLst>
        </pc:spChg>
        <pc:spChg chg="add del mod">
          <ac:chgData name="Chris Hartley" userId="6d680ba3-cb65-4ea7-ba86-843d36aec82c" providerId="ADAL" clId="{29C4B075-DBB1-5A4D-943F-E9FB3360A5D3}" dt="2021-05-21T14:45:19.835" v="6390"/>
          <ac:spMkLst>
            <pc:docMk/>
            <pc:sldMk cId="472659591" sldId="577"/>
            <ac:spMk id="87" creationId="{45CA76C3-E6CE-994E-BC10-2C556E8A2705}"/>
          </ac:spMkLst>
        </pc:spChg>
        <pc:spChg chg="add del mod">
          <ac:chgData name="Chris Hartley" userId="6d680ba3-cb65-4ea7-ba86-843d36aec82c" providerId="ADAL" clId="{29C4B075-DBB1-5A4D-943F-E9FB3360A5D3}" dt="2021-05-21T14:45:19.835" v="6390"/>
          <ac:spMkLst>
            <pc:docMk/>
            <pc:sldMk cId="472659591" sldId="577"/>
            <ac:spMk id="88" creationId="{E41331BA-4051-E94F-802C-AC3C187CA942}"/>
          </ac:spMkLst>
        </pc:spChg>
        <pc:spChg chg="add del mod">
          <ac:chgData name="Chris Hartley" userId="6d680ba3-cb65-4ea7-ba86-843d36aec82c" providerId="ADAL" clId="{29C4B075-DBB1-5A4D-943F-E9FB3360A5D3}" dt="2021-05-21T14:45:19.835" v="6390"/>
          <ac:spMkLst>
            <pc:docMk/>
            <pc:sldMk cId="472659591" sldId="577"/>
            <ac:spMk id="89" creationId="{7FC5A60F-1FF0-9640-B325-C01411B4901F}"/>
          </ac:spMkLst>
        </pc:spChg>
        <pc:spChg chg="add del mod">
          <ac:chgData name="Chris Hartley" userId="6d680ba3-cb65-4ea7-ba86-843d36aec82c" providerId="ADAL" clId="{29C4B075-DBB1-5A4D-943F-E9FB3360A5D3}" dt="2021-05-21T14:45:23.394" v="6392"/>
          <ac:spMkLst>
            <pc:docMk/>
            <pc:sldMk cId="472659591" sldId="577"/>
            <ac:spMk id="91" creationId="{4C90E79F-3256-CB41-8471-4891E0BE2290}"/>
          </ac:spMkLst>
        </pc:spChg>
        <pc:spChg chg="add del mod">
          <ac:chgData name="Chris Hartley" userId="6d680ba3-cb65-4ea7-ba86-843d36aec82c" providerId="ADAL" clId="{29C4B075-DBB1-5A4D-943F-E9FB3360A5D3}" dt="2021-05-21T14:45:23.394" v="6392"/>
          <ac:spMkLst>
            <pc:docMk/>
            <pc:sldMk cId="472659591" sldId="577"/>
            <ac:spMk id="92" creationId="{A09DD34E-0347-CB4E-A489-E3874C64D086}"/>
          </ac:spMkLst>
        </pc:spChg>
        <pc:spChg chg="add del mod">
          <ac:chgData name="Chris Hartley" userId="6d680ba3-cb65-4ea7-ba86-843d36aec82c" providerId="ADAL" clId="{29C4B075-DBB1-5A4D-943F-E9FB3360A5D3}" dt="2021-05-21T14:45:23.394" v="6392"/>
          <ac:spMkLst>
            <pc:docMk/>
            <pc:sldMk cId="472659591" sldId="577"/>
            <ac:spMk id="93" creationId="{56F70128-55A5-7D46-B288-5422252938A4}"/>
          </ac:spMkLst>
        </pc:spChg>
        <pc:spChg chg="add del mod">
          <ac:chgData name="Chris Hartley" userId="6d680ba3-cb65-4ea7-ba86-843d36aec82c" providerId="ADAL" clId="{29C4B075-DBB1-5A4D-943F-E9FB3360A5D3}" dt="2021-05-21T14:45:23.394" v="6392"/>
          <ac:spMkLst>
            <pc:docMk/>
            <pc:sldMk cId="472659591" sldId="577"/>
            <ac:spMk id="94" creationId="{E059534F-265F-F14E-8B3E-F7240D6E3FB9}"/>
          </ac:spMkLst>
        </pc:spChg>
        <pc:spChg chg="add del mod">
          <ac:chgData name="Chris Hartley" userId="6d680ba3-cb65-4ea7-ba86-843d36aec82c" providerId="ADAL" clId="{29C4B075-DBB1-5A4D-943F-E9FB3360A5D3}" dt="2021-05-21T14:45:23.394" v="6392"/>
          <ac:spMkLst>
            <pc:docMk/>
            <pc:sldMk cId="472659591" sldId="577"/>
            <ac:spMk id="95" creationId="{35AF0B56-A579-934A-BCF2-44BA0B938EB0}"/>
          </ac:spMkLst>
        </pc:spChg>
        <pc:spChg chg="add del mod">
          <ac:chgData name="Chris Hartley" userId="6d680ba3-cb65-4ea7-ba86-843d36aec82c" providerId="ADAL" clId="{29C4B075-DBB1-5A4D-943F-E9FB3360A5D3}" dt="2021-05-21T14:45:23.394" v="6392"/>
          <ac:spMkLst>
            <pc:docMk/>
            <pc:sldMk cId="472659591" sldId="577"/>
            <ac:spMk id="96" creationId="{D731303F-48F6-D146-80F5-F52CF12196F0}"/>
          </ac:spMkLst>
        </pc:spChg>
        <pc:spChg chg="add del mod">
          <ac:chgData name="Chris Hartley" userId="6d680ba3-cb65-4ea7-ba86-843d36aec82c" providerId="ADAL" clId="{29C4B075-DBB1-5A4D-943F-E9FB3360A5D3}" dt="2021-05-21T14:45:23.394" v="6392"/>
          <ac:spMkLst>
            <pc:docMk/>
            <pc:sldMk cId="472659591" sldId="577"/>
            <ac:spMk id="97" creationId="{A40D13F4-5920-B246-B6A9-43B8AD03F08D}"/>
          </ac:spMkLst>
        </pc:spChg>
        <pc:spChg chg="add del mod">
          <ac:chgData name="Chris Hartley" userId="6d680ba3-cb65-4ea7-ba86-843d36aec82c" providerId="ADAL" clId="{29C4B075-DBB1-5A4D-943F-E9FB3360A5D3}" dt="2021-05-21T14:45:23.394" v="6392"/>
          <ac:spMkLst>
            <pc:docMk/>
            <pc:sldMk cId="472659591" sldId="577"/>
            <ac:spMk id="98" creationId="{BD1735D6-7140-864C-B506-3952E42E3986}"/>
          </ac:spMkLst>
        </pc:spChg>
        <pc:spChg chg="add del mod">
          <ac:chgData name="Chris Hartley" userId="6d680ba3-cb65-4ea7-ba86-843d36aec82c" providerId="ADAL" clId="{29C4B075-DBB1-5A4D-943F-E9FB3360A5D3}" dt="2021-05-21T14:45:23.394" v="6392"/>
          <ac:spMkLst>
            <pc:docMk/>
            <pc:sldMk cId="472659591" sldId="577"/>
            <ac:spMk id="99" creationId="{B15549E0-74FE-E248-855A-18AD7FC438A3}"/>
          </ac:spMkLst>
        </pc:spChg>
        <pc:spChg chg="add del mod">
          <ac:chgData name="Chris Hartley" userId="6d680ba3-cb65-4ea7-ba86-843d36aec82c" providerId="ADAL" clId="{29C4B075-DBB1-5A4D-943F-E9FB3360A5D3}" dt="2021-05-21T14:45:23.394" v="6392"/>
          <ac:spMkLst>
            <pc:docMk/>
            <pc:sldMk cId="472659591" sldId="577"/>
            <ac:spMk id="100" creationId="{68B48704-8A70-AA43-A9A1-3C860398404A}"/>
          </ac:spMkLst>
        </pc:spChg>
        <pc:spChg chg="add del mod">
          <ac:chgData name="Chris Hartley" userId="6d680ba3-cb65-4ea7-ba86-843d36aec82c" providerId="ADAL" clId="{29C4B075-DBB1-5A4D-943F-E9FB3360A5D3}" dt="2021-05-21T14:45:23.394" v="6392"/>
          <ac:spMkLst>
            <pc:docMk/>
            <pc:sldMk cId="472659591" sldId="577"/>
            <ac:spMk id="101" creationId="{395C57A7-7498-7545-ABD4-8ECD4CAFDD65}"/>
          </ac:spMkLst>
        </pc:spChg>
        <pc:spChg chg="add del mod">
          <ac:chgData name="Chris Hartley" userId="6d680ba3-cb65-4ea7-ba86-843d36aec82c" providerId="ADAL" clId="{29C4B075-DBB1-5A4D-943F-E9FB3360A5D3}" dt="2021-05-21T14:45:23.394" v="6392"/>
          <ac:spMkLst>
            <pc:docMk/>
            <pc:sldMk cId="472659591" sldId="577"/>
            <ac:spMk id="102" creationId="{AC111041-27E4-104F-A1FE-279FE4698051}"/>
          </ac:spMkLst>
        </pc:spChg>
        <pc:spChg chg="add del mod">
          <ac:chgData name="Chris Hartley" userId="6d680ba3-cb65-4ea7-ba86-843d36aec82c" providerId="ADAL" clId="{29C4B075-DBB1-5A4D-943F-E9FB3360A5D3}" dt="2021-05-21T14:45:23.394" v="6392"/>
          <ac:spMkLst>
            <pc:docMk/>
            <pc:sldMk cId="472659591" sldId="577"/>
            <ac:spMk id="103" creationId="{4859FD3F-7B97-9945-BA89-462DC1821BE1}"/>
          </ac:spMkLst>
        </pc:spChg>
        <pc:spChg chg="add del mod">
          <ac:chgData name="Chris Hartley" userId="6d680ba3-cb65-4ea7-ba86-843d36aec82c" providerId="ADAL" clId="{29C4B075-DBB1-5A4D-943F-E9FB3360A5D3}" dt="2021-05-21T14:45:23.394" v="6392"/>
          <ac:spMkLst>
            <pc:docMk/>
            <pc:sldMk cId="472659591" sldId="577"/>
            <ac:spMk id="104" creationId="{0667F6A1-F1D4-9247-B71B-22199607F523}"/>
          </ac:spMkLst>
        </pc:spChg>
        <pc:spChg chg="add del mod">
          <ac:chgData name="Chris Hartley" userId="6d680ba3-cb65-4ea7-ba86-843d36aec82c" providerId="ADAL" clId="{29C4B075-DBB1-5A4D-943F-E9FB3360A5D3}" dt="2021-05-21T14:45:23.394" v="6392"/>
          <ac:spMkLst>
            <pc:docMk/>
            <pc:sldMk cId="472659591" sldId="577"/>
            <ac:spMk id="107" creationId="{E1BC913C-7055-EA42-B47E-F7BD1D541B74}"/>
          </ac:spMkLst>
        </pc:spChg>
        <pc:spChg chg="add del mod">
          <ac:chgData name="Chris Hartley" userId="6d680ba3-cb65-4ea7-ba86-843d36aec82c" providerId="ADAL" clId="{29C4B075-DBB1-5A4D-943F-E9FB3360A5D3}" dt="2021-05-21T14:45:23.394" v="6392"/>
          <ac:spMkLst>
            <pc:docMk/>
            <pc:sldMk cId="472659591" sldId="577"/>
            <ac:spMk id="109" creationId="{C57017F4-75D2-D440-8B06-731B1DAE2B53}"/>
          </ac:spMkLst>
        </pc:spChg>
        <pc:spChg chg="add del mod">
          <ac:chgData name="Chris Hartley" userId="6d680ba3-cb65-4ea7-ba86-843d36aec82c" providerId="ADAL" clId="{29C4B075-DBB1-5A4D-943F-E9FB3360A5D3}" dt="2021-05-21T14:45:23.394" v="6392"/>
          <ac:spMkLst>
            <pc:docMk/>
            <pc:sldMk cId="472659591" sldId="577"/>
            <ac:spMk id="111" creationId="{3D75280A-6D81-5741-967F-1CB40C39AA61}"/>
          </ac:spMkLst>
        </pc:spChg>
        <pc:spChg chg="add del mod">
          <ac:chgData name="Chris Hartley" userId="6d680ba3-cb65-4ea7-ba86-843d36aec82c" providerId="ADAL" clId="{29C4B075-DBB1-5A4D-943F-E9FB3360A5D3}" dt="2021-05-21T14:45:23.394" v="6392"/>
          <ac:spMkLst>
            <pc:docMk/>
            <pc:sldMk cId="472659591" sldId="577"/>
            <ac:spMk id="113" creationId="{F826B1E0-DA22-5543-ACB6-41BB99D01D1D}"/>
          </ac:spMkLst>
        </pc:spChg>
        <pc:spChg chg="add del mod">
          <ac:chgData name="Chris Hartley" userId="6d680ba3-cb65-4ea7-ba86-843d36aec82c" providerId="ADAL" clId="{29C4B075-DBB1-5A4D-943F-E9FB3360A5D3}" dt="2021-05-21T14:45:23.394" v="6392"/>
          <ac:spMkLst>
            <pc:docMk/>
            <pc:sldMk cId="472659591" sldId="577"/>
            <ac:spMk id="114" creationId="{0C4F4EE5-E164-1348-AE71-70D30F6BA058}"/>
          </ac:spMkLst>
        </pc:spChg>
        <pc:spChg chg="add del mod">
          <ac:chgData name="Chris Hartley" userId="6d680ba3-cb65-4ea7-ba86-843d36aec82c" providerId="ADAL" clId="{29C4B075-DBB1-5A4D-943F-E9FB3360A5D3}" dt="2021-05-21T14:45:23.394" v="6392"/>
          <ac:spMkLst>
            <pc:docMk/>
            <pc:sldMk cId="472659591" sldId="577"/>
            <ac:spMk id="115" creationId="{6A09451B-8264-6B46-AF10-A768663B3451}"/>
          </ac:spMkLst>
        </pc:spChg>
        <pc:spChg chg="add del mod">
          <ac:chgData name="Chris Hartley" userId="6d680ba3-cb65-4ea7-ba86-843d36aec82c" providerId="ADAL" clId="{29C4B075-DBB1-5A4D-943F-E9FB3360A5D3}" dt="2021-05-21T14:45:23.394" v="6392"/>
          <ac:spMkLst>
            <pc:docMk/>
            <pc:sldMk cId="472659591" sldId="577"/>
            <ac:spMk id="116" creationId="{D9FB9CF8-8BE1-7142-BF3C-EC6D73739B1B}"/>
          </ac:spMkLst>
        </pc:spChg>
        <pc:spChg chg="add del mod">
          <ac:chgData name="Chris Hartley" userId="6d680ba3-cb65-4ea7-ba86-843d36aec82c" providerId="ADAL" clId="{29C4B075-DBB1-5A4D-943F-E9FB3360A5D3}" dt="2021-05-21T14:45:23.394" v="6392"/>
          <ac:spMkLst>
            <pc:docMk/>
            <pc:sldMk cId="472659591" sldId="577"/>
            <ac:spMk id="117" creationId="{772F3A6F-8D54-EF4C-9451-0FCE2882D8C0}"/>
          </ac:spMkLst>
        </pc:spChg>
        <pc:picChg chg="add mod">
          <ac:chgData name="Chris Hartley" userId="6d680ba3-cb65-4ea7-ba86-843d36aec82c" providerId="ADAL" clId="{29C4B075-DBB1-5A4D-943F-E9FB3360A5D3}" dt="2021-05-21T14:45:55.875" v="6449" actId="1076"/>
          <ac:picMkLst>
            <pc:docMk/>
            <pc:sldMk cId="472659591" sldId="577"/>
            <ac:picMk id="118" creationId="{05170244-6BE2-3646-8385-BBB8B60D1A8A}"/>
          </ac:picMkLst>
        </pc:picChg>
        <pc:cxnChg chg="add del mod">
          <ac:chgData name="Chris Hartley" userId="6d680ba3-cb65-4ea7-ba86-843d36aec82c" providerId="ADAL" clId="{29C4B075-DBB1-5A4D-943F-E9FB3360A5D3}" dt="2021-05-21T14:44:43.098" v="6377"/>
          <ac:cxnSpMkLst>
            <pc:docMk/>
            <pc:sldMk cId="472659591" sldId="577"/>
            <ac:cxnSpMk id="23" creationId="{655977DB-F926-9844-BEC8-5168250F4441}"/>
          </ac:cxnSpMkLst>
        </pc:cxnChg>
        <pc:cxnChg chg="add del mod">
          <ac:chgData name="Chris Hartley" userId="6d680ba3-cb65-4ea7-ba86-843d36aec82c" providerId="ADAL" clId="{29C4B075-DBB1-5A4D-943F-E9FB3360A5D3}" dt="2021-05-21T14:44:43.098" v="6377"/>
          <ac:cxnSpMkLst>
            <pc:docMk/>
            <pc:sldMk cId="472659591" sldId="577"/>
            <ac:cxnSpMk id="24" creationId="{BF44C15F-C939-5C4F-887E-5531FA651745}"/>
          </ac:cxnSpMkLst>
        </pc:cxnChg>
        <pc:cxnChg chg="add del mod">
          <ac:chgData name="Chris Hartley" userId="6d680ba3-cb65-4ea7-ba86-843d36aec82c" providerId="ADAL" clId="{29C4B075-DBB1-5A4D-943F-E9FB3360A5D3}" dt="2021-05-21T14:44:43.098" v="6377"/>
          <ac:cxnSpMkLst>
            <pc:docMk/>
            <pc:sldMk cId="472659591" sldId="577"/>
            <ac:cxnSpMk id="26" creationId="{ED254401-7CE2-184C-84CE-B0B68E120EC1}"/>
          </ac:cxnSpMkLst>
        </pc:cxnChg>
        <pc:cxnChg chg="add del mod">
          <ac:chgData name="Chris Hartley" userId="6d680ba3-cb65-4ea7-ba86-843d36aec82c" providerId="ADAL" clId="{29C4B075-DBB1-5A4D-943F-E9FB3360A5D3}" dt="2021-05-21T14:44:43.098" v="6377"/>
          <ac:cxnSpMkLst>
            <pc:docMk/>
            <pc:sldMk cId="472659591" sldId="577"/>
            <ac:cxnSpMk id="28" creationId="{ACA89C49-8CFE-894A-8BA9-BA84EB7BED0E}"/>
          </ac:cxnSpMkLst>
        </pc:cxnChg>
        <pc:cxnChg chg="add del mod">
          <ac:chgData name="Chris Hartley" userId="6d680ba3-cb65-4ea7-ba86-843d36aec82c" providerId="ADAL" clId="{29C4B075-DBB1-5A4D-943F-E9FB3360A5D3}" dt="2021-05-21T14:44:43.098" v="6377"/>
          <ac:cxnSpMkLst>
            <pc:docMk/>
            <pc:sldMk cId="472659591" sldId="577"/>
            <ac:cxnSpMk id="30" creationId="{85C704AF-A1CB-5348-AA51-D063DA676CAD}"/>
          </ac:cxnSpMkLst>
        </pc:cxnChg>
        <pc:cxnChg chg="add del mod">
          <ac:chgData name="Chris Hartley" userId="6d680ba3-cb65-4ea7-ba86-843d36aec82c" providerId="ADAL" clId="{29C4B075-DBB1-5A4D-943F-E9FB3360A5D3}" dt="2021-05-21T14:45:09.075" v="6385"/>
          <ac:cxnSpMkLst>
            <pc:docMk/>
            <pc:sldMk cId="472659591" sldId="577"/>
            <ac:cxnSpMk id="50" creationId="{46E8C8AC-408F-2D44-890F-903F20A9C94F}"/>
          </ac:cxnSpMkLst>
        </pc:cxnChg>
        <pc:cxnChg chg="add del mod">
          <ac:chgData name="Chris Hartley" userId="6d680ba3-cb65-4ea7-ba86-843d36aec82c" providerId="ADAL" clId="{29C4B075-DBB1-5A4D-943F-E9FB3360A5D3}" dt="2021-05-21T14:45:09.075" v="6385"/>
          <ac:cxnSpMkLst>
            <pc:docMk/>
            <pc:sldMk cId="472659591" sldId="577"/>
            <ac:cxnSpMk id="51" creationId="{FFF51D9A-33F1-1B41-97EE-15BE1267DD63}"/>
          </ac:cxnSpMkLst>
        </pc:cxnChg>
        <pc:cxnChg chg="add del mod">
          <ac:chgData name="Chris Hartley" userId="6d680ba3-cb65-4ea7-ba86-843d36aec82c" providerId="ADAL" clId="{29C4B075-DBB1-5A4D-943F-E9FB3360A5D3}" dt="2021-05-21T14:45:09.075" v="6385"/>
          <ac:cxnSpMkLst>
            <pc:docMk/>
            <pc:sldMk cId="472659591" sldId="577"/>
            <ac:cxnSpMk id="53" creationId="{093FF9C5-C790-BC43-8277-CD66506C3CB9}"/>
          </ac:cxnSpMkLst>
        </pc:cxnChg>
        <pc:cxnChg chg="add del mod">
          <ac:chgData name="Chris Hartley" userId="6d680ba3-cb65-4ea7-ba86-843d36aec82c" providerId="ADAL" clId="{29C4B075-DBB1-5A4D-943F-E9FB3360A5D3}" dt="2021-05-21T14:45:09.075" v="6385"/>
          <ac:cxnSpMkLst>
            <pc:docMk/>
            <pc:sldMk cId="472659591" sldId="577"/>
            <ac:cxnSpMk id="55" creationId="{3340DD77-C549-F740-8CD1-A626517A951A}"/>
          </ac:cxnSpMkLst>
        </pc:cxnChg>
        <pc:cxnChg chg="add del mod">
          <ac:chgData name="Chris Hartley" userId="6d680ba3-cb65-4ea7-ba86-843d36aec82c" providerId="ADAL" clId="{29C4B075-DBB1-5A4D-943F-E9FB3360A5D3}" dt="2021-05-21T14:45:09.075" v="6385"/>
          <ac:cxnSpMkLst>
            <pc:docMk/>
            <pc:sldMk cId="472659591" sldId="577"/>
            <ac:cxnSpMk id="57" creationId="{165FA230-5892-274B-8493-82A2B132C39C}"/>
          </ac:cxnSpMkLst>
        </pc:cxnChg>
        <pc:cxnChg chg="add del mod">
          <ac:chgData name="Chris Hartley" userId="6d680ba3-cb65-4ea7-ba86-843d36aec82c" providerId="ADAL" clId="{29C4B075-DBB1-5A4D-943F-E9FB3360A5D3}" dt="2021-05-21T14:45:19.835" v="6390"/>
          <ac:cxnSpMkLst>
            <pc:docMk/>
            <pc:sldMk cId="472659591" sldId="577"/>
            <ac:cxnSpMk id="77" creationId="{40FC5DDC-288A-4F4D-8C91-F1EC38A2B9DA}"/>
          </ac:cxnSpMkLst>
        </pc:cxnChg>
        <pc:cxnChg chg="add del mod">
          <ac:chgData name="Chris Hartley" userId="6d680ba3-cb65-4ea7-ba86-843d36aec82c" providerId="ADAL" clId="{29C4B075-DBB1-5A4D-943F-E9FB3360A5D3}" dt="2021-05-21T14:45:19.835" v="6390"/>
          <ac:cxnSpMkLst>
            <pc:docMk/>
            <pc:sldMk cId="472659591" sldId="577"/>
            <ac:cxnSpMk id="78" creationId="{014B06FF-4C86-2C4D-8177-98ACE90EEF2D}"/>
          </ac:cxnSpMkLst>
        </pc:cxnChg>
        <pc:cxnChg chg="add del mod">
          <ac:chgData name="Chris Hartley" userId="6d680ba3-cb65-4ea7-ba86-843d36aec82c" providerId="ADAL" clId="{29C4B075-DBB1-5A4D-943F-E9FB3360A5D3}" dt="2021-05-21T14:45:19.835" v="6390"/>
          <ac:cxnSpMkLst>
            <pc:docMk/>
            <pc:sldMk cId="472659591" sldId="577"/>
            <ac:cxnSpMk id="80" creationId="{3C69D040-AC4C-9944-8CF8-044AB99FEE1A}"/>
          </ac:cxnSpMkLst>
        </pc:cxnChg>
        <pc:cxnChg chg="add del mod">
          <ac:chgData name="Chris Hartley" userId="6d680ba3-cb65-4ea7-ba86-843d36aec82c" providerId="ADAL" clId="{29C4B075-DBB1-5A4D-943F-E9FB3360A5D3}" dt="2021-05-21T14:45:19.835" v="6390"/>
          <ac:cxnSpMkLst>
            <pc:docMk/>
            <pc:sldMk cId="472659591" sldId="577"/>
            <ac:cxnSpMk id="82" creationId="{2FE01689-7F5D-4F4E-9C61-CED194D915A1}"/>
          </ac:cxnSpMkLst>
        </pc:cxnChg>
        <pc:cxnChg chg="add del mod">
          <ac:chgData name="Chris Hartley" userId="6d680ba3-cb65-4ea7-ba86-843d36aec82c" providerId="ADAL" clId="{29C4B075-DBB1-5A4D-943F-E9FB3360A5D3}" dt="2021-05-21T14:45:19.835" v="6390"/>
          <ac:cxnSpMkLst>
            <pc:docMk/>
            <pc:sldMk cId="472659591" sldId="577"/>
            <ac:cxnSpMk id="84" creationId="{84A31018-5493-5141-AE22-F38D7CD327C8}"/>
          </ac:cxnSpMkLst>
        </pc:cxnChg>
        <pc:cxnChg chg="add del mod">
          <ac:chgData name="Chris Hartley" userId="6d680ba3-cb65-4ea7-ba86-843d36aec82c" providerId="ADAL" clId="{29C4B075-DBB1-5A4D-943F-E9FB3360A5D3}" dt="2021-05-21T14:45:23.394" v="6392"/>
          <ac:cxnSpMkLst>
            <pc:docMk/>
            <pc:sldMk cId="472659591" sldId="577"/>
            <ac:cxnSpMk id="105" creationId="{8E60D059-659B-1C4D-99AC-926E436EE330}"/>
          </ac:cxnSpMkLst>
        </pc:cxnChg>
        <pc:cxnChg chg="add del mod">
          <ac:chgData name="Chris Hartley" userId="6d680ba3-cb65-4ea7-ba86-843d36aec82c" providerId="ADAL" clId="{29C4B075-DBB1-5A4D-943F-E9FB3360A5D3}" dt="2021-05-21T14:45:23.394" v="6392"/>
          <ac:cxnSpMkLst>
            <pc:docMk/>
            <pc:sldMk cId="472659591" sldId="577"/>
            <ac:cxnSpMk id="106" creationId="{89B96EAB-853B-BA4E-8D90-6A982AA4DFE4}"/>
          </ac:cxnSpMkLst>
        </pc:cxnChg>
        <pc:cxnChg chg="add del mod">
          <ac:chgData name="Chris Hartley" userId="6d680ba3-cb65-4ea7-ba86-843d36aec82c" providerId="ADAL" clId="{29C4B075-DBB1-5A4D-943F-E9FB3360A5D3}" dt="2021-05-21T14:45:23.394" v="6392"/>
          <ac:cxnSpMkLst>
            <pc:docMk/>
            <pc:sldMk cId="472659591" sldId="577"/>
            <ac:cxnSpMk id="108" creationId="{268F1F8D-AD50-3247-BD67-2BB9585371FE}"/>
          </ac:cxnSpMkLst>
        </pc:cxnChg>
        <pc:cxnChg chg="add del mod">
          <ac:chgData name="Chris Hartley" userId="6d680ba3-cb65-4ea7-ba86-843d36aec82c" providerId="ADAL" clId="{29C4B075-DBB1-5A4D-943F-E9FB3360A5D3}" dt="2021-05-21T14:45:23.394" v="6392"/>
          <ac:cxnSpMkLst>
            <pc:docMk/>
            <pc:sldMk cId="472659591" sldId="577"/>
            <ac:cxnSpMk id="110" creationId="{7BEE3B20-7965-714D-9DD0-A781BE970C33}"/>
          </ac:cxnSpMkLst>
        </pc:cxnChg>
        <pc:cxnChg chg="add del mod">
          <ac:chgData name="Chris Hartley" userId="6d680ba3-cb65-4ea7-ba86-843d36aec82c" providerId="ADAL" clId="{29C4B075-DBB1-5A4D-943F-E9FB3360A5D3}" dt="2021-05-21T14:45:23.394" v="6392"/>
          <ac:cxnSpMkLst>
            <pc:docMk/>
            <pc:sldMk cId="472659591" sldId="577"/>
            <ac:cxnSpMk id="112" creationId="{8C621A7B-7FAD-154F-A2ED-650A0BE99C90}"/>
          </ac:cxnSpMkLst>
        </pc:cxnChg>
      </pc:sldChg>
      <pc:sldChg chg="addSp delSp modSp mod modAnim modNotes modNotesTx">
        <pc:chgData name="Chris Hartley" userId="6d680ba3-cb65-4ea7-ba86-843d36aec82c" providerId="ADAL" clId="{29C4B075-DBB1-5A4D-943F-E9FB3360A5D3}" dt="2021-05-21T14:50:46.061" v="6912" actId="1076"/>
        <pc:sldMkLst>
          <pc:docMk/>
          <pc:sldMk cId="3123853483" sldId="578"/>
        </pc:sldMkLst>
        <pc:spChg chg="add del mod">
          <ac:chgData name="Chris Hartley" userId="6d680ba3-cb65-4ea7-ba86-843d36aec82c" providerId="ADAL" clId="{29C4B075-DBB1-5A4D-943F-E9FB3360A5D3}" dt="2021-05-21T13:16:22.630" v="2877"/>
          <ac:spMkLst>
            <pc:docMk/>
            <pc:sldMk cId="3123853483" sldId="578"/>
            <ac:spMk id="2" creationId="{660B4EC2-7AE3-E34F-85FE-B63D33E9349B}"/>
          </ac:spMkLst>
        </pc:spChg>
        <pc:spChg chg="add mod">
          <ac:chgData name="Chris Hartley" userId="6d680ba3-cb65-4ea7-ba86-843d36aec82c" providerId="ADAL" clId="{29C4B075-DBB1-5A4D-943F-E9FB3360A5D3}" dt="2021-05-21T14:50:43.038" v="6911" actId="113"/>
          <ac:spMkLst>
            <pc:docMk/>
            <pc:sldMk cId="3123853483" sldId="578"/>
            <ac:spMk id="4" creationId="{C4EC6F10-7730-0541-8D35-A8F348821A31}"/>
          </ac:spMkLst>
        </pc:spChg>
        <pc:spChg chg="mod">
          <ac:chgData name="Chris Hartley" userId="6d680ba3-cb65-4ea7-ba86-843d36aec82c" providerId="ADAL" clId="{29C4B075-DBB1-5A4D-943F-E9FB3360A5D3}" dt="2021-05-21T14:50:38.563" v="6909" actId="27636"/>
          <ac:spMkLst>
            <pc:docMk/>
            <pc:sldMk cId="3123853483" sldId="578"/>
            <ac:spMk id="9" creationId="{9E1FB00C-FB00-47C6-88BF-17239AD5F695}"/>
          </ac:spMkLst>
        </pc:spChg>
        <pc:picChg chg="add mod">
          <ac:chgData name="Chris Hartley" userId="6d680ba3-cb65-4ea7-ba86-843d36aec82c" providerId="ADAL" clId="{29C4B075-DBB1-5A4D-943F-E9FB3360A5D3}" dt="2021-05-21T14:50:46.061" v="6912" actId="1076"/>
          <ac:picMkLst>
            <pc:docMk/>
            <pc:sldMk cId="3123853483" sldId="578"/>
            <ac:picMk id="1026" creationId="{80543911-AE13-B74F-AA31-EF7D61373E1F}"/>
          </ac:picMkLst>
        </pc:picChg>
      </pc:sldChg>
      <pc:sldChg chg="modSp mod modAnim modNotes modNotesTx">
        <pc:chgData name="Chris Hartley" userId="6d680ba3-cb65-4ea7-ba86-843d36aec82c" providerId="ADAL" clId="{29C4B075-DBB1-5A4D-943F-E9FB3360A5D3}" dt="2021-05-21T14:32:23.709" v="5954" actId="20577"/>
        <pc:sldMkLst>
          <pc:docMk/>
          <pc:sldMk cId="1474580647" sldId="993"/>
        </pc:sldMkLst>
        <pc:spChg chg="mod">
          <ac:chgData name="Chris Hartley" userId="6d680ba3-cb65-4ea7-ba86-843d36aec82c" providerId="ADAL" clId="{29C4B075-DBB1-5A4D-943F-E9FB3360A5D3}" dt="2021-05-21T14:12:16.316" v="5272" actId="20577"/>
          <ac:spMkLst>
            <pc:docMk/>
            <pc:sldMk cId="1474580647" sldId="993"/>
            <ac:spMk id="6" creationId="{3032AF5D-CA33-074F-A0A7-CDA284CE41E3}"/>
          </ac:spMkLst>
        </pc:spChg>
        <pc:spChg chg="mod">
          <ac:chgData name="Chris Hartley" userId="6d680ba3-cb65-4ea7-ba86-843d36aec82c" providerId="ADAL" clId="{29C4B075-DBB1-5A4D-943F-E9FB3360A5D3}" dt="2021-05-21T14:22:14.534" v="5707" actId="20577"/>
          <ac:spMkLst>
            <pc:docMk/>
            <pc:sldMk cId="1474580647" sldId="993"/>
            <ac:spMk id="9" creationId="{9E1FB00C-FB00-47C6-88BF-17239AD5F695}"/>
          </ac:spMkLst>
        </pc:spChg>
        <pc:picChg chg="mod">
          <ac:chgData name="Chris Hartley" userId="6d680ba3-cb65-4ea7-ba86-843d36aec82c" providerId="ADAL" clId="{29C4B075-DBB1-5A4D-943F-E9FB3360A5D3}" dt="2021-05-21T14:21:31.592" v="5682" actId="1076"/>
          <ac:picMkLst>
            <pc:docMk/>
            <pc:sldMk cId="1474580647" sldId="993"/>
            <ac:picMk id="10" creationId="{A0F0EF22-C046-474C-97F2-F904DA904FE6}"/>
          </ac:picMkLst>
        </pc:picChg>
      </pc:sldChg>
      <pc:sldChg chg="addSp modSp mod modAnim modNotes modNotesTx">
        <pc:chgData name="Chris Hartley" userId="6d680ba3-cb65-4ea7-ba86-843d36aec82c" providerId="ADAL" clId="{29C4B075-DBB1-5A4D-943F-E9FB3360A5D3}" dt="2021-05-21T14:52:19.729" v="6930" actId="1076"/>
        <pc:sldMkLst>
          <pc:docMk/>
          <pc:sldMk cId="4041823039" sldId="994"/>
        </pc:sldMkLst>
        <pc:spChg chg="mod">
          <ac:chgData name="Chris Hartley" userId="6d680ba3-cb65-4ea7-ba86-843d36aec82c" providerId="ADAL" clId="{29C4B075-DBB1-5A4D-943F-E9FB3360A5D3}" dt="2021-05-21T14:52:13.289" v="6929" actId="403"/>
          <ac:spMkLst>
            <pc:docMk/>
            <pc:sldMk cId="4041823039" sldId="994"/>
            <ac:spMk id="9" creationId="{9E1FB00C-FB00-47C6-88BF-17239AD5F695}"/>
          </ac:spMkLst>
        </pc:spChg>
        <pc:picChg chg="add mod">
          <ac:chgData name="Chris Hartley" userId="6d680ba3-cb65-4ea7-ba86-843d36aec82c" providerId="ADAL" clId="{29C4B075-DBB1-5A4D-943F-E9FB3360A5D3}" dt="2021-05-21T14:52:19.729" v="6930" actId="1076"/>
          <ac:picMkLst>
            <pc:docMk/>
            <pc:sldMk cId="4041823039" sldId="994"/>
            <ac:picMk id="4" creationId="{0641BDA7-3B08-BB4A-BC56-73155FADFB17}"/>
          </ac:picMkLst>
        </pc:picChg>
      </pc:sldChg>
      <pc:sldChg chg="addSp delSp modSp mod modAnim modNotes modNotesTx">
        <pc:chgData name="Chris Hartley" userId="6d680ba3-cb65-4ea7-ba86-843d36aec82c" providerId="ADAL" clId="{29C4B075-DBB1-5A4D-943F-E9FB3360A5D3}" dt="2021-05-21T14:57:37.476" v="7070" actId="14100"/>
        <pc:sldMkLst>
          <pc:docMk/>
          <pc:sldMk cId="3089548856" sldId="995"/>
        </pc:sldMkLst>
        <pc:spChg chg="add del mod">
          <ac:chgData name="Chris Hartley" userId="6d680ba3-cb65-4ea7-ba86-843d36aec82c" providerId="ADAL" clId="{29C4B075-DBB1-5A4D-943F-E9FB3360A5D3}" dt="2021-05-21T14:54:49.469" v="7013" actId="478"/>
          <ac:spMkLst>
            <pc:docMk/>
            <pc:sldMk cId="3089548856" sldId="995"/>
            <ac:spMk id="2" creationId="{94146792-4FC0-A948-AB51-EF2FB417F3F9}"/>
          </ac:spMkLst>
        </pc:spChg>
        <pc:spChg chg="add mod">
          <ac:chgData name="Chris Hartley" userId="6d680ba3-cb65-4ea7-ba86-843d36aec82c" providerId="ADAL" clId="{29C4B075-DBB1-5A4D-943F-E9FB3360A5D3}" dt="2021-05-21T14:57:37.476" v="7070" actId="14100"/>
          <ac:spMkLst>
            <pc:docMk/>
            <pc:sldMk cId="3089548856" sldId="995"/>
            <ac:spMk id="4" creationId="{13391CA3-A44B-874A-B667-854537D4DDD1}"/>
          </ac:spMkLst>
        </pc:spChg>
        <pc:spChg chg="mod">
          <ac:chgData name="Chris Hartley" userId="6d680ba3-cb65-4ea7-ba86-843d36aec82c" providerId="ADAL" clId="{29C4B075-DBB1-5A4D-943F-E9FB3360A5D3}" dt="2021-05-21T14:57:00.029" v="7053" actId="21"/>
          <ac:spMkLst>
            <pc:docMk/>
            <pc:sldMk cId="3089548856" sldId="995"/>
            <ac:spMk id="9" creationId="{9E1FB00C-FB00-47C6-88BF-17239AD5F695}"/>
          </ac:spMkLst>
        </pc:spChg>
        <pc:picChg chg="add mod">
          <ac:chgData name="Chris Hartley" userId="6d680ba3-cb65-4ea7-ba86-843d36aec82c" providerId="ADAL" clId="{29C4B075-DBB1-5A4D-943F-E9FB3360A5D3}" dt="2021-05-21T14:56:58.087" v="7052" actId="1076"/>
          <ac:picMkLst>
            <pc:docMk/>
            <pc:sldMk cId="3089548856" sldId="995"/>
            <ac:picMk id="4098" creationId="{7907B40D-B46D-5A4F-A0A0-AF333FEB3114}"/>
          </ac:picMkLst>
        </pc:picChg>
      </pc:sldChg>
      <pc:sldChg chg="modSp mod modAnim modNotes modNotesTx">
        <pc:chgData name="Chris Hartley" userId="6d680ba3-cb65-4ea7-ba86-843d36aec82c" providerId="ADAL" clId="{29C4B075-DBB1-5A4D-943F-E9FB3360A5D3}" dt="2021-05-21T14:33:35.291" v="5960" actId="20577"/>
        <pc:sldMkLst>
          <pc:docMk/>
          <pc:sldMk cId="3909631876" sldId="996"/>
        </pc:sldMkLst>
        <pc:spChg chg="mod">
          <ac:chgData name="Chris Hartley" userId="6d680ba3-cb65-4ea7-ba86-843d36aec82c" providerId="ADAL" clId="{29C4B075-DBB1-5A4D-943F-E9FB3360A5D3}" dt="2021-05-21T14:12:22.458" v="5275" actId="20577"/>
          <ac:spMkLst>
            <pc:docMk/>
            <pc:sldMk cId="3909631876" sldId="996"/>
            <ac:spMk id="6" creationId="{3032AF5D-CA33-074F-A0A7-CDA284CE41E3}"/>
          </ac:spMkLst>
        </pc:spChg>
        <pc:spChg chg="mod">
          <ac:chgData name="Chris Hartley" userId="6d680ba3-cb65-4ea7-ba86-843d36aec82c" providerId="ADAL" clId="{29C4B075-DBB1-5A4D-943F-E9FB3360A5D3}" dt="2021-05-21T14:30:03.522" v="5885" actId="14100"/>
          <ac:spMkLst>
            <pc:docMk/>
            <pc:sldMk cId="3909631876" sldId="996"/>
            <ac:spMk id="9" creationId="{9E1FB00C-FB00-47C6-88BF-17239AD5F695}"/>
          </ac:spMkLst>
        </pc:spChg>
      </pc:sldChg>
      <pc:sldChg chg="delSp del">
        <pc:chgData name="Chris Hartley" userId="6d680ba3-cb65-4ea7-ba86-843d36aec82c" providerId="ADAL" clId="{29C4B075-DBB1-5A4D-943F-E9FB3360A5D3}" dt="2021-05-21T14:44:38.792" v="6375" actId="2696"/>
        <pc:sldMkLst>
          <pc:docMk/>
          <pc:sldMk cId="522605980" sldId="997"/>
        </pc:sldMkLst>
        <pc:spChg chg="del">
          <ac:chgData name="Chris Hartley" userId="6d680ba3-cb65-4ea7-ba86-843d36aec82c" providerId="ADAL" clId="{29C4B075-DBB1-5A4D-943F-E9FB3360A5D3}" dt="2021-05-21T14:44:37.183" v="6374" actId="21"/>
          <ac:spMkLst>
            <pc:docMk/>
            <pc:sldMk cId="522605980" sldId="997"/>
            <ac:spMk id="6" creationId="{AF75A2E7-795B-CD47-B921-527A4D31B633}"/>
          </ac:spMkLst>
        </pc:spChg>
        <pc:spChg chg="del">
          <ac:chgData name="Chris Hartley" userId="6d680ba3-cb65-4ea7-ba86-843d36aec82c" providerId="ADAL" clId="{29C4B075-DBB1-5A4D-943F-E9FB3360A5D3}" dt="2021-05-21T14:44:37.183" v="6374" actId="21"/>
          <ac:spMkLst>
            <pc:docMk/>
            <pc:sldMk cId="522605980" sldId="997"/>
            <ac:spMk id="7" creationId="{209FBC66-DCAB-D541-9B65-0A54216EB599}"/>
          </ac:spMkLst>
        </pc:spChg>
        <pc:spChg chg="del">
          <ac:chgData name="Chris Hartley" userId="6d680ba3-cb65-4ea7-ba86-843d36aec82c" providerId="ADAL" clId="{29C4B075-DBB1-5A4D-943F-E9FB3360A5D3}" dt="2021-05-21T14:44:37.183" v="6374" actId="21"/>
          <ac:spMkLst>
            <pc:docMk/>
            <pc:sldMk cId="522605980" sldId="997"/>
            <ac:spMk id="8" creationId="{414F3AD1-15DF-5F4F-A3AC-C7BFBBF7F21F}"/>
          </ac:spMkLst>
        </pc:spChg>
        <pc:spChg chg="del">
          <ac:chgData name="Chris Hartley" userId="6d680ba3-cb65-4ea7-ba86-843d36aec82c" providerId="ADAL" clId="{29C4B075-DBB1-5A4D-943F-E9FB3360A5D3}" dt="2021-05-21T14:44:37.183" v="6374" actId="21"/>
          <ac:spMkLst>
            <pc:docMk/>
            <pc:sldMk cId="522605980" sldId="997"/>
            <ac:spMk id="9" creationId="{0DC5518D-1EC3-B341-8948-5EF95DD8CCB7}"/>
          </ac:spMkLst>
        </pc:spChg>
        <pc:spChg chg="del">
          <ac:chgData name="Chris Hartley" userId="6d680ba3-cb65-4ea7-ba86-843d36aec82c" providerId="ADAL" clId="{29C4B075-DBB1-5A4D-943F-E9FB3360A5D3}" dt="2021-05-21T14:44:37.183" v="6374" actId="21"/>
          <ac:spMkLst>
            <pc:docMk/>
            <pc:sldMk cId="522605980" sldId="997"/>
            <ac:spMk id="10" creationId="{0C5B5D34-7293-5540-8163-16F779FAC8BC}"/>
          </ac:spMkLst>
        </pc:spChg>
        <pc:spChg chg="del">
          <ac:chgData name="Chris Hartley" userId="6d680ba3-cb65-4ea7-ba86-843d36aec82c" providerId="ADAL" clId="{29C4B075-DBB1-5A4D-943F-E9FB3360A5D3}" dt="2021-05-21T14:44:37.183" v="6374" actId="21"/>
          <ac:spMkLst>
            <pc:docMk/>
            <pc:sldMk cId="522605980" sldId="997"/>
            <ac:spMk id="11" creationId="{84AC6A9B-6289-8545-BAA2-E81B3BB10801}"/>
          </ac:spMkLst>
        </pc:spChg>
        <pc:spChg chg="del">
          <ac:chgData name="Chris Hartley" userId="6d680ba3-cb65-4ea7-ba86-843d36aec82c" providerId="ADAL" clId="{29C4B075-DBB1-5A4D-943F-E9FB3360A5D3}" dt="2021-05-21T14:44:37.183" v="6374" actId="21"/>
          <ac:spMkLst>
            <pc:docMk/>
            <pc:sldMk cId="522605980" sldId="997"/>
            <ac:spMk id="12" creationId="{CBBC7CA8-E973-0441-922E-040FBEEE9BA6}"/>
          </ac:spMkLst>
        </pc:spChg>
        <pc:spChg chg="del">
          <ac:chgData name="Chris Hartley" userId="6d680ba3-cb65-4ea7-ba86-843d36aec82c" providerId="ADAL" clId="{29C4B075-DBB1-5A4D-943F-E9FB3360A5D3}" dt="2021-05-21T14:44:37.183" v="6374" actId="21"/>
          <ac:spMkLst>
            <pc:docMk/>
            <pc:sldMk cId="522605980" sldId="997"/>
            <ac:spMk id="13" creationId="{5CA7B855-BF15-A445-8B1E-971E5A754DE4}"/>
          </ac:spMkLst>
        </pc:spChg>
        <pc:spChg chg="del">
          <ac:chgData name="Chris Hartley" userId="6d680ba3-cb65-4ea7-ba86-843d36aec82c" providerId="ADAL" clId="{29C4B075-DBB1-5A4D-943F-E9FB3360A5D3}" dt="2021-05-21T14:44:37.183" v="6374" actId="21"/>
          <ac:spMkLst>
            <pc:docMk/>
            <pc:sldMk cId="522605980" sldId="997"/>
            <ac:spMk id="14" creationId="{E993EA1B-332B-274B-9596-CBAECA42732B}"/>
          </ac:spMkLst>
        </pc:spChg>
        <pc:spChg chg="del">
          <ac:chgData name="Chris Hartley" userId="6d680ba3-cb65-4ea7-ba86-843d36aec82c" providerId="ADAL" clId="{29C4B075-DBB1-5A4D-943F-E9FB3360A5D3}" dt="2021-05-21T14:44:37.183" v="6374" actId="21"/>
          <ac:spMkLst>
            <pc:docMk/>
            <pc:sldMk cId="522605980" sldId="997"/>
            <ac:spMk id="15" creationId="{A808B140-D1D8-E642-8360-4E057618865B}"/>
          </ac:spMkLst>
        </pc:spChg>
        <pc:spChg chg="del">
          <ac:chgData name="Chris Hartley" userId="6d680ba3-cb65-4ea7-ba86-843d36aec82c" providerId="ADAL" clId="{29C4B075-DBB1-5A4D-943F-E9FB3360A5D3}" dt="2021-05-21T14:44:37.183" v="6374" actId="21"/>
          <ac:spMkLst>
            <pc:docMk/>
            <pc:sldMk cId="522605980" sldId="997"/>
            <ac:spMk id="16" creationId="{B6117121-D6FF-2242-9D79-35E2516572C3}"/>
          </ac:spMkLst>
        </pc:spChg>
        <pc:spChg chg="del">
          <ac:chgData name="Chris Hartley" userId="6d680ba3-cb65-4ea7-ba86-843d36aec82c" providerId="ADAL" clId="{29C4B075-DBB1-5A4D-943F-E9FB3360A5D3}" dt="2021-05-21T14:44:37.183" v="6374" actId="21"/>
          <ac:spMkLst>
            <pc:docMk/>
            <pc:sldMk cId="522605980" sldId="997"/>
            <ac:spMk id="17" creationId="{946A0816-2545-864C-97DF-7080FE894F58}"/>
          </ac:spMkLst>
        </pc:spChg>
        <pc:spChg chg="del">
          <ac:chgData name="Chris Hartley" userId="6d680ba3-cb65-4ea7-ba86-843d36aec82c" providerId="ADAL" clId="{29C4B075-DBB1-5A4D-943F-E9FB3360A5D3}" dt="2021-05-21T14:44:37.183" v="6374" actId="21"/>
          <ac:spMkLst>
            <pc:docMk/>
            <pc:sldMk cId="522605980" sldId="997"/>
            <ac:spMk id="18" creationId="{86DBC9BB-F28A-8242-AD46-CDB0E47787AD}"/>
          </ac:spMkLst>
        </pc:spChg>
        <pc:spChg chg="del">
          <ac:chgData name="Chris Hartley" userId="6d680ba3-cb65-4ea7-ba86-843d36aec82c" providerId="ADAL" clId="{29C4B075-DBB1-5A4D-943F-E9FB3360A5D3}" dt="2021-05-21T14:44:37.183" v="6374" actId="21"/>
          <ac:spMkLst>
            <pc:docMk/>
            <pc:sldMk cId="522605980" sldId="997"/>
            <ac:spMk id="19" creationId="{4CE05DBD-A980-7643-B81D-149F45A9B8F2}"/>
          </ac:spMkLst>
        </pc:spChg>
        <pc:spChg chg="del">
          <ac:chgData name="Chris Hartley" userId="6d680ba3-cb65-4ea7-ba86-843d36aec82c" providerId="ADAL" clId="{29C4B075-DBB1-5A4D-943F-E9FB3360A5D3}" dt="2021-05-21T14:44:37.183" v="6374" actId="21"/>
          <ac:spMkLst>
            <pc:docMk/>
            <pc:sldMk cId="522605980" sldId="997"/>
            <ac:spMk id="22" creationId="{502B8ABB-26A4-9A49-877D-34B61AE9A868}"/>
          </ac:spMkLst>
        </pc:spChg>
        <pc:spChg chg="del">
          <ac:chgData name="Chris Hartley" userId="6d680ba3-cb65-4ea7-ba86-843d36aec82c" providerId="ADAL" clId="{29C4B075-DBB1-5A4D-943F-E9FB3360A5D3}" dt="2021-05-21T14:44:37.183" v="6374" actId="21"/>
          <ac:spMkLst>
            <pc:docMk/>
            <pc:sldMk cId="522605980" sldId="997"/>
            <ac:spMk id="24" creationId="{D46D2359-9CAE-1F47-8426-063FF638D573}"/>
          </ac:spMkLst>
        </pc:spChg>
        <pc:spChg chg="del">
          <ac:chgData name="Chris Hartley" userId="6d680ba3-cb65-4ea7-ba86-843d36aec82c" providerId="ADAL" clId="{29C4B075-DBB1-5A4D-943F-E9FB3360A5D3}" dt="2021-05-21T14:44:37.183" v="6374" actId="21"/>
          <ac:spMkLst>
            <pc:docMk/>
            <pc:sldMk cId="522605980" sldId="997"/>
            <ac:spMk id="26" creationId="{EA12E57B-FE53-904E-9E8A-44A7A2235E49}"/>
          </ac:spMkLst>
        </pc:spChg>
        <pc:spChg chg="del">
          <ac:chgData name="Chris Hartley" userId="6d680ba3-cb65-4ea7-ba86-843d36aec82c" providerId="ADAL" clId="{29C4B075-DBB1-5A4D-943F-E9FB3360A5D3}" dt="2021-05-21T14:44:37.183" v="6374" actId="21"/>
          <ac:spMkLst>
            <pc:docMk/>
            <pc:sldMk cId="522605980" sldId="997"/>
            <ac:spMk id="28" creationId="{38A86BD7-2F77-4B45-AD82-1731D2BB1980}"/>
          </ac:spMkLst>
        </pc:spChg>
        <pc:spChg chg="del">
          <ac:chgData name="Chris Hartley" userId="6d680ba3-cb65-4ea7-ba86-843d36aec82c" providerId="ADAL" clId="{29C4B075-DBB1-5A4D-943F-E9FB3360A5D3}" dt="2021-05-21T14:44:37.183" v="6374" actId="21"/>
          <ac:spMkLst>
            <pc:docMk/>
            <pc:sldMk cId="522605980" sldId="997"/>
            <ac:spMk id="29" creationId="{2773AFA0-3DD1-B748-BAFB-42568D1AC3BA}"/>
          </ac:spMkLst>
        </pc:spChg>
        <pc:spChg chg="del">
          <ac:chgData name="Chris Hartley" userId="6d680ba3-cb65-4ea7-ba86-843d36aec82c" providerId="ADAL" clId="{29C4B075-DBB1-5A4D-943F-E9FB3360A5D3}" dt="2021-05-21T14:44:37.183" v="6374" actId="21"/>
          <ac:spMkLst>
            <pc:docMk/>
            <pc:sldMk cId="522605980" sldId="997"/>
            <ac:spMk id="30" creationId="{8566FE35-74D8-B648-A019-CB99E5541D9B}"/>
          </ac:spMkLst>
        </pc:spChg>
        <pc:spChg chg="del">
          <ac:chgData name="Chris Hartley" userId="6d680ba3-cb65-4ea7-ba86-843d36aec82c" providerId="ADAL" clId="{29C4B075-DBB1-5A4D-943F-E9FB3360A5D3}" dt="2021-05-21T14:44:37.183" v="6374" actId="21"/>
          <ac:spMkLst>
            <pc:docMk/>
            <pc:sldMk cId="522605980" sldId="997"/>
            <ac:spMk id="31" creationId="{706C0A34-608E-154A-8B1C-F176295AE4FD}"/>
          </ac:spMkLst>
        </pc:spChg>
        <pc:spChg chg="del">
          <ac:chgData name="Chris Hartley" userId="6d680ba3-cb65-4ea7-ba86-843d36aec82c" providerId="ADAL" clId="{29C4B075-DBB1-5A4D-943F-E9FB3360A5D3}" dt="2021-05-21T14:44:37.183" v="6374" actId="21"/>
          <ac:spMkLst>
            <pc:docMk/>
            <pc:sldMk cId="522605980" sldId="997"/>
            <ac:spMk id="32" creationId="{C68F5086-345C-BB47-8DC0-BC9C2F98B229}"/>
          </ac:spMkLst>
        </pc:spChg>
        <pc:cxnChg chg="del">
          <ac:chgData name="Chris Hartley" userId="6d680ba3-cb65-4ea7-ba86-843d36aec82c" providerId="ADAL" clId="{29C4B075-DBB1-5A4D-943F-E9FB3360A5D3}" dt="2021-05-21T14:44:37.183" v="6374" actId="21"/>
          <ac:cxnSpMkLst>
            <pc:docMk/>
            <pc:sldMk cId="522605980" sldId="997"/>
            <ac:cxnSpMk id="20" creationId="{E06CDC6B-C90C-4849-B5B4-0FEE13856B7D}"/>
          </ac:cxnSpMkLst>
        </pc:cxnChg>
        <pc:cxnChg chg="del">
          <ac:chgData name="Chris Hartley" userId="6d680ba3-cb65-4ea7-ba86-843d36aec82c" providerId="ADAL" clId="{29C4B075-DBB1-5A4D-943F-E9FB3360A5D3}" dt="2021-05-21T14:44:37.183" v="6374" actId="21"/>
          <ac:cxnSpMkLst>
            <pc:docMk/>
            <pc:sldMk cId="522605980" sldId="997"/>
            <ac:cxnSpMk id="21" creationId="{B4A060D9-AC28-AF43-AE58-2B5A683F6DCD}"/>
          </ac:cxnSpMkLst>
        </pc:cxnChg>
        <pc:cxnChg chg="del">
          <ac:chgData name="Chris Hartley" userId="6d680ba3-cb65-4ea7-ba86-843d36aec82c" providerId="ADAL" clId="{29C4B075-DBB1-5A4D-943F-E9FB3360A5D3}" dt="2021-05-21T14:44:37.183" v="6374" actId="21"/>
          <ac:cxnSpMkLst>
            <pc:docMk/>
            <pc:sldMk cId="522605980" sldId="997"/>
            <ac:cxnSpMk id="23" creationId="{E1FBB49D-AF55-F041-BE54-B2D7305FB5AA}"/>
          </ac:cxnSpMkLst>
        </pc:cxnChg>
        <pc:cxnChg chg="del">
          <ac:chgData name="Chris Hartley" userId="6d680ba3-cb65-4ea7-ba86-843d36aec82c" providerId="ADAL" clId="{29C4B075-DBB1-5A4D-943F-E9FB3360A5D3}" dt="2021-05-21T14:44:37.183" v="6374" actId="21"/>
          <ac:cxnSpMkLst>
            <pc:docMk/>
            <pc:sldMk cId="522605980" sldId="997"/>
            <ac:cxnSpMk id="25" creationId="{3D87C1A6-5DB5-4543-9A3E-49D42D03D1E0}"/>
          </ac:cxnSpMkLst>
        </pc:cxnChg>
        <pc:cxnChg chg="del">
          <ac:chgData name="Chris Hartley" userId="6d680ba3-cb65-4ea7-ba86-843d36aec82c" providerId="ADAL" clId="{29C4B075-DBB1-5A4D-943F-E9FB3360A5D3}" dt="2021-05-21T14:44:37.183" v="6374" actId="21"/>
          <ac:cxnSpMkLst>
            <pc:docMk/>
            <pc:sldMk cId="522605980" sldId="997"/>
            <ac:cxnSpMk id="27" creationId="{ADDF63B1-CDA9-0249-9321-0C2D08ED186A}"/>
          </ac:cxnSpMkLst>
        </pc:cxnChg>
      </pc:sldChg>
      <pc:sldChg chg="modSp mod modAnim modNotes modNotesTx">
        <pc:chgData name="Chris Hartley" userId="6d680ba3-cb65-4ea7-ba86-843d36aec82c" providerId="ADAL" clId="{29C4B075-DBB1-5A4D-943F-E9FB3360A5D3}" dt="2021-05-21T14:20:15.273" v="5586" actId="6549"/>
        <pc:sldMkLst>
          <pc:docMk/>
          <pc:sldMk cId="1082569686" sldId="998"/>
        </pc:sldMkLst>
        <pc:spChg chg="mod">
          <ac:chgData name="Chris Hartley" userId="6d680ba3-cb65-4ea7-ba86-843d36aec82c" providerId="ADAL" clId="{29C4B075-DBB1-5A4D-943F-E9FB3360A5D3}" dt="2021-05-21T14:12:12.195" v="5269" actId="20577"/>
          <ac:spMkLst>
            <pc:docMk/>
            <pc:sldMk cId="1082569686" sldId="998"/>
            <ac:spMk id="6" creationId="{3032AF5D-CA33-074F-A0A7-CDA284CE41E3}"/>
          </ac:spMkLst>
        </pc:spChg>
        <pc:spChg chg="mod">
          <ac:chgData name="Chris Hartley" userId="6d680ba3-cb65-4ea7-ba86-843d36aec82c" providerId="ADAL" clId="{29C4B075-DBB1-5A4D-943F-E9FB3360A5D3}" dt="2021-05-21T14:20:15.273" v="5586" actId="6549"/>
          <ac:spMkLst>
            <pc:docMk/>
            <pc:sldMk cId="1082569686" sldId="998"/>
            <ac:spMk id="9" creationId="{9E1FB00C-FB00-47C6-88BF-17239AD5F695}"/>
          </ac:spMkLst>
        </pc:spChg>
        <pc:picChg chg="mod">
          <ac:chgData name="Chris Hartley" userId="6d680ba3-cb65-4ea7-ba86-843d36aec82c" providerId="ADAL" clId="{29C4B075-DBB1-5A4D-943F-E9FB3360A5D3}" dt="2021-05-21T14:19:51.174" v="5526" actId="1076"/>
          <ac:picMkLst>
            <pc:docMk/>
            <pc:sldMk cId="1082569686" sldId="998"/>
            <ac:picMk id="4" creationId="{263A3178-43AA-694D-9E92-1D9844CC5C4B}"/>
          </ac:picMkLst>
        </pc:picChg>
      </pc:sldChg>
      <pc:sldChg chg="addSp delSp modSp add mod modNotes modNotesTx">
        <pc:chgData name="Chris Hartley" userId="6d680ba3-cb65-4ea7-ba86-843d36aec82c" providerId="ADAL" clId="{29C4B075-DBB1-5A4D-943F-E9FB3360A5D3}" dt="2021-05-21T14:08:59.610" v="5216" actId="1076"/>
        <pc:sldMkLst>
          <pc:docMk/>
          <pc:sldMk cId="1385201495" sldId="999"/>
        </pc:sldMkLst>
        <pc:spChg chg="add del mod">
          <ac:chgData name="Chris Hartley" userId="6d680ba3-cb65-4ea7-ba86-843d36aec82c" providerId="ADAL" clId="{29C4B075-DBB1-5A4D-943F-E9FB3360A5D3}" dt="2021-05-13T15:17:54.350" v="738"/>
          <ac:spMkLst>
            <pc:docMk/>
            <pc:sldMk cId="1385201495" sldId="999"/>
            <ac:spMk id="2" creationId="{1F97D1BD-F91F-2240-9AAD-59223DA161DF}"/>
          </ac:spMkLst>
        </pc:spChg>
        <pc:spChg chg="del">
          <ac:chgData name="Chris Hartley" userId="6d680ba3-cb65-4ea7-ba86-843d36aec82c" providerId="ADAL" clId="{29C4B075-DBB1-5A4D-943F-E9FB3360A5D3}" dt="2021-05-21T14:08:23.082" v="5202" actId="478"/>
          <ac:spMkLst>
            <pc:docMk/>
            <pc:sldMk cId="1385201495" sldId="999"/>
            <ac:spMk id="7" creationId="{055348F9-210E-C443-8CA1-89C8A2FF8992}"/>
          </ac:spMkLst>
        </pc:spChg>
        <pc:spChg chg="mod">
          <ac:chgData name="Chris Hartley" userId="6d680ba3-cb65-4ea7-ba86-843d36aec82c" providerId="ADAL" clId="{29C4B075-DBB1-5A4D-943F-E9FB3360A5D3}" dt="2021-05-21T14:08:30.364" v="5207" actId="113"/>
          <ac:spMkLst>
            <pc:docMk/>
            <pc:sldMk cId="1385201495" sldId="999"/>
            <ac:spMk id="10" creationId="{ED2BBC37-AAF2-024F-AB49-C58F830F0DA2}"/>
          </ac:spMkLst>
        </pc:spChg>
        <pc:spChg chg="mod">
          <ac:chgData name="Chris Hartley" userId="6d680ba3-cb65-4ea7-ba86-843d36aec82c" providerId="ADAL" clId="{29C4B075-DBB1-5A4D-943F-E9FB3360A5D3}" dt="2021-05-21T14:08:36.976" v="5210" actId="1076"/>
          <ac:spMkLst>
            <pc:docMk/>
            <pc:sldMk cId="1385201495" sldId="999"/>
            <ac:spMk id="11" creationId="{BC6D514D-D432-E84A-AFAF-E76F4A4F7065}"/>
          </ac:spMkLst>
        </pc:spChg>
        <pc:picChg chg="add del mod">
          <ac:chgData name="Chris Hartley" userId="6d680ba3-cb65-4ea7-ba86-843d36aec82c" providerId="ADAL" clId="{29C4B075-DBB1-5A4D-943F-E9FB3360A5D3}" dt="2021-05-21T14:08:55.695" v="5213" actId="478"/>
          <ac:picMkLst>
            <pc:docMk/>
            <pc:sldMk cId="1385201495" sldId="999"/>
            <ac:picMk id="2050" creationId="{908422A3-6C4D-5943-8B5B-DB1C06B3B3A2}"/>
          </ac:picMkLst>
        </pc:picChg>
        <pc:picChg chg="add mod">
          <ac:chgData name="Chris Hartley" userId="6d680ba3-cb65-4ea7-ba86-843d36aec82c" providerId="ADAL" clId="{29C4B075-DBB1-5A4D-943F-E9FB3360A5D3}" dt="2021-05-21T14:08:59.610" v="5216" actId="1076"/>
          <ac:picMkLst>
            <pc:docMk/>
            <pc:sldMk cId="1385201495" sldId="999"/>
            <ac:picMk id="2052" creationId="{34D20C33-2D48-5742-809E-08870160F8BE}"/>
          </ac:picMkLst>
        </pc:picChg>
      </pc:sldChg>
      <pc:sldChg chg="addSp delSp modSp add mod modNotes modNotesTx">
        <pc:chgData name="Chris Hartley" userId="6d680ba3-cb65-4ea7-ba86-843d36aec82c" providerId="ADAL" clId="{29C4B075-DBB1-5A4D-943F-E9FB3360A5D3}" dt="2021-05-21T14:29:12.279" v="5883" actId="20577"/>
        <pc:sldMkLst>
          <pc:docMk/>
          <pc:sldMk cId="1603186033" sldId="1000"/>
        </pc:sldMkLst>
        <pc:spChg chg="add mod">
          <ac:chgData name="Chris Hartley" userId="6d680ba3-cb65-4ea7-ba86-843d36aec82c" providerId="ADAL" clId="{29C4B075-DBB1-5A4D-943F-E9FB3360A5D3}" dt="2021-05-21T14:11:28.330" v="5241" actId="255"/>
          <ac:spMkLst>
            <pc:docMk/>
            <pc:sldMk cId="1603186033" sldId="1000"/>
            <ac:spMk id="2" creationId="{4A5EEA55-176D-8C48-BCB0-7FD02364335C}"/>
          </ac:spMkLst>
        </pc:spChg>
        <pc:spChg chg="del mod">
          <ac:chgData name="Chris Hartley" userId="6d680ba3-cb65-4ea7-ba86-843d36aec82c" providerId="ADAL" clId="{29C4B075-DBB1-5A4D-943F-E9FB3360A5D3}" dt="2021-05-21T14:09:47.885" v="5219" actId="478"/>
          <ac:spMkLst>
            <pc:docMk/>
            <pc:sldMk cId="1603186033" sldId="1000"/>
            <ac:spMk id="7" creationId="{055348F9-210E-C443-8CA1-89C8A2FF8992}"/>
          </ac:spMkLst>
        </pc:spChg>
        <pc:spChg chg="mod">
          <ac:chgData name="Chris Hartley" userId="6d680ba3-cb65-4ea7-ba86-843d36aec82c" providerId="ADAL" clId="{29C4B075-DBB1-5A4D-943F-E9FB3360A5D3}" dt="2021-05-21T14:09:49.898" v="5220" actId="1076"/>
          <ac:spMkLst>
            <pc:docMk/>
            <pc:sldMk cId="1603186033" sldId="1000"/>
            <ac:spMk id="10" creationId="{ED2BBC37-AAF2-024F-AB49-C58F830F0DA2}"/>
          </ac:spMkLst>
        </pc:spChg>
        <pc:spChg chg="mod">
          <ac:chgData name="Chris Hartley" userId="6d680ba3-cb65-4ea7-ba86-843d36aec82c" providerId="ADAL" clId="{29C4B075-DBB1-5A4D-943F-E9FB3360A5D3}" dt="2021-05-21T14:11:30.440" v="5242" actId="1076"/>
          <ac:spMkLst>
            <pc:docMk/>
            <pc:sldMk cId="1603186033" sldId="1000"/>
            <ac:spMk id="11" creationId="{BC6D514D-D432-E84A-AFAF-E76F4A4F7065}"/>
          </ac:spMkLst>
        </pc:spChg>
        <pc:picChg chg="add mod">
          <ac:chgData name="Chris Hartley" userId="6d680ba3-cb65-4ea7-ba86-843d36aec82c" providerId="ADAL" clId="{29C4B075-DBB1-5A4D-943F-E9FB3360A5D3}" dt="2021-05-21T14:11:06.387" v="5230" actId="1076"/>
          <ac:picMkLst>
            <pc:docMk/>
            <pc:sldMk cId="1603186033" sldId="1000"/>
            <ac:picMk id="3074" creationId="{7C56C74B-9A4F-C34A-A562-1EE557C79AA4}"/>
          </ac:picMkLst>
        </pc:picChg>
      </pc:sldChg>
      <pc:sldChg chg="addSp delSp modSp new mod ord modNotesTx">
        <pc:chgData name="Chris Hartley" userId="6d680ba3-cb65-4ea7-ba86-843d36aec82c" providerId="ADAL" clId="{29C4B075-DBB1-5A4D-943F-E9FB3360A5D3}" dt="2021-05-21T14:29:01.390" v="5882" actId="6549"/>
        <pc:sldMkLst>
          <pc:docMk/>
          <pc:sldMk cId="615257028" sldId="1001"/>
        </pc:sldMkLst>
        <pc:spChg chg="del mod">
          <ac:chgData name="Chris Hartley" userId="6d680ba3-cb65-4ea7-ba86-843d36aec82c" providerId="ADAL" clId="{29C4B075-DBB1-5A4D-943F-E9FB3360A5D3}" dt="2021-05-13T14:47:22.630" v="341" actId="478"/>
          <ac:spMkLst>
            <pc:docMk/>
            <pc:sldMk cId="615257028" sldId="1001"/>
            <ac:spMk id="2" creationId="{143DEB9E-2D78-9C40-A4CA-A131CDAD966A}"/>
          </ac:spMkLst>
        </pc:spChg>
        <pc:spChg chg="del mod">
          <ac:chgData name="Chris Hartley" userId="6d680ba3-cb65-4ea7-ba86-843d36aec82c" providerId="ADAL" clId="{29C4B075-DBB1-5A4D-943F-E9FB3360A5D3}" dt="2021-05-21T14:28:00.530" v="5839" actId="478"/>
          <ac:spMkLst>
            <pc:docMk/>
            <pc:sldMk cId="615257028" sldId="1001"/>
            <ac:spMk id="3" creationId="{4544DF45-6052-9844-93E7-C0D265E90A54}"/>
          </ac:spMkLst>
        </pc:spChg>
        <pc:spChg chg="mod">
          <ac:chgData name="Chris Hartley" userId="6d680ba3-cb65-4ea7-ba86-843d36aec82c" providerId="ADAL" clId="{29C4B075-DBB1-5A4D-943F-E9FB3360A5D3}" dt="2021-05-21T14:28:40.295" v="5856" actId="1076"/>
          <ac:spMkLst>
            <pc:docMk/>
            <pc:sldMk cId="615257028" sldId="1001"/>
            <ac:spMk id="4" creationId="{A2846C2B-EA44-C242-839D-212C47AA6D02}"/>
          </ac:spMkLst>
        </pc:spChg>
        <pc:spChg chg="add del mod">
          <ac:chgData name="Chris Hartley" userId="6d680ba3-cb65-4ea7-ba86-843d36aec82c" providerId="ADAL" clId="{29C4B075-DBB1-5A4D-943F-E9FB3360A5D3}" dt="2021-05-13T14:47:35.774" v="343"/>
          <ac:spMkLst>
            <pc:docMk/>
            <pc:sldMk cId="615257028" sldId="1001"/>
            <ac:spMk id="6" creationId="{65B4A378-FE83-174F-88CF-454A07C7C66B}"/>
          </ac:spMkLst>
        </pc:spChg>
        <pc:spChg chg="add del mod">
          <ac:chgData name="Chris Hartley" userId="6d680ba3-cb65-4ea7-ba86-843d36aec82c" providerId="ADAL" clId="{29C4B075-DBB1-5A4D-943F-E9FB3360A5D3}" dt="2021-05-21T14:28:09.031" v="5846" actId="478"/>
          <ac:spMkLst>
            <pc:docMk/>
            <pc:sldMk cId="615257028" sldId="1001"/>
            <ac:spMk id="6" creationId="{E312DDA0-A18A-9C44-80BC-7CF7E8B8BE0D}"/>
          </ac:spMkLst>
        </pc:spChg>
        <pc:spChg chg="add del mod">
          <ac:chgData name="Chris Hartley" userId="6d680ba3-cb65-4ea7-ba86-843d36aec82c" providerId="ADAL" clId="{29C4B075-DBB1-5A4D-943F-E9FB3360A5D3}" dt="2021-05-21T14:28:25.445" v="5852" actId="478"/>
          <ac:spMkLst>
            <pc:docMk/>
            <pc:sldMk cId="615257028" sldId="1001"/>
            <ac:spMk id="7" creationId="{237230AE-ADA3-5549-A2EA-9F1A51A93C41}"/>
          </ac:spMkLst>
        </pc:spChg>
        <pc:spChg chg="add mod">
          <ac:chgData name="Chris Hartley" userId="6d680ba3-cb65-4ea7-ba86-843d36aec82c" providerId="ADAL" clId="{29C4B075-DBB1-5A4D-943F-E9FB3360A5D3}" dt="2021-05-21T14:29:01.390" v="5882" actId="6549"/>
          <ac:spMkLst>
            <pc:docMk/>
            <pc:sldMk cId="615257028" sldId="1001"/>
            <ac:spMk id="8" creationId="{8546E6BA-39BF-CC46-8D49-25A5DEDED010}"/>
          </ac:spMkLst>
        </pc:spChg>
        <pc:spChg chg="add del mod">
          <ac:chgData name="Chris Hartley" userId="6d680ba3-cb65-4ea7-ba86-843d36aec82c" providerId="ADAL" clId="{29C4B075-DBB1-5A4D-943F-E9FB3360A5D3}" dt="2021-05-21T14:28:06.850" v="5845"/>
          <ac:spMkLst>
            <pc:docMk/>
            <pc:sldMk cId="615257028" sldId="1001"/>
            <ac:spMk id="10" creationId="{7AC939FC-C3E5-2943-9937-0078F6563B70}"/>
          </ac:spMkLst>
        </pc:spChg>
        <pc:spChg chg="add mod">
          <ac:chgData name="Chris Hartley" userId="6d680ba3-cb65-4ea7-ba86-843d36aec82c" providerId="ADAL" clId="{29C4B075-DBB1-5A4D-943F-E9FB3360A5D3}" dt="2021-05-21T14:28:36.324" v="5855" actId="1076"/>
          <ac:spMkLst>
            <pc:docMk/>
            <pc:sldMk cId="615257028" sldId="1001"/>
            <ac:spMk id="11" creationId="{B7C75716-5143-E849-BEAA-82789DD6BB53}"/>
          </ac:spMkLst>
        </pc:spChg>
        <pc:picChg chg="add mod">
          <ac:chgData name="Chris Hartley" userId="6d680ba3-cb65-4ea7-ba86-843d36aec82c" providerId="ADAL" clId="{29C4B075-DBB1-5A4D-943F-E9FB3360A5D3}" dt="2021-05-21T14:28:33.668" v="5854" actId="1076"/>
          <ac:picMkLst>
            <pc:docMk/>
            <pc:sldMk cId="615257028" sldId="1001"/>
            <ac:picMk id="2050" creationId="{C3654106-4ECB-7246-BBB0-ED630F0D5E46}"/>
          </ac:picMkLst>
        </pc:picChg>
      </pc:sldChg>
      <pc:sldChg chg="add del">
        <pc:chgData name="Chris Hartley" userId="6d680ba3-cb65-4ea7-ba86-843d36aec82c" providerId="ADAL" clId="{29C4B075-DBB1-5A4D-943F-E9FB3360A5D3}" dt="2021-05-13T14:41:35.541" v="246"/>
        <pc:sldMkLst>
          <pc:docMk/>
          <pc:sldMk cId="3567162335" sldId="1001"/>
        </pc:sldMkLst>
      </pc:sldChg>
      <pc:sldChg chg="delSp modSp new del mod">
        <pc:chgData name="Chris Hartley" userId="6d680ba3-cb65-4ea7-ba86-843d36aec82c" providerId="ADAL" clId="{29C4B075-DBB1-5A4D-943F-E9FB3360A5D3}" dt="2021-05-21T14:23:43.654" v="5736" actId="2696"/>
        <pc:sldMkLst>
          <pc:docMk/>
          <pc:sldMk cId="3370526350" sldId="1002"/>
        </pc:sldMkLst>
        <pc:spChg chg="del">
          <ac:chgData name="Chris Hartley" userId="6d680ba3-cb65-4ea7-ba86-843d36aec82c" providerId="ADAL" clId="{29C4B075-DBB1-5A4D-943F-E9FB3360A5D3}" dt="2021-05-13T14:50:00.302" v="434" actId="478"/>
          <ac:spMkLst>
            <pc:docMk/>
            <pc:sldMk cId="3370526350" sldId="1002"/>
            <ac:spMk id="2" creationId="{36A49EF2-67DE-3046-A465-C6D9E28F2853}"/>
          </ac:spMkLst>
        </pc:spChg>
        <pc:spChg chg="mod">
          <ac:chgData name="Chris Hartley" userId="6d680ba3-cb65-4ea7-ba86-843d36aec82c" providerId="ADAL" clId="{29C4B075-DBB1-5A4D-943F-E9FB3360A5D3}" dt="2021-05-13T14:49:58.761" v="433" actId="20577"/>
          <ac:spMkLst>
            <pc:docMk/>
            <pc:sldMk cId="3370526350" sldId="1002"/>
            <ac:spMk id="3" creationId="{9D8F02E2-65F6-FE47-99D2-CBEAFED72834}"/>
          </ac:spMkLst>
        </pc:spChg>
        <pc:spChg chg="mod">
          <ac:chgData name="Chris Hartley" userId="6d680ba3-cb65-4ea7-ba86-843d36aec82c" providerId="ADAL" clId="{29C4B075-DBB1-5A4D-943F-E9FB3360A5D3}" dt="2021-05-13T14:50:18.046" v="472" actId="20577"/>
          <ac:spMkLst>
            <pc:docMk/>
            <pc:sldMk cId="3370526350" sldId="1002"/>
            <ac:spMk id="4" creationId="{32B8C5B1-6165-CC45-80DA-39FCE15EDF07}"/>
          </ac:spMkLst>
        </pc:spChg>
      </pc:sldChg>
      <pc:sldChg chg="addSp modSp new del mod">
        <pc:chgData name="Chris Hartley" userId="6d680ba3-cb65-4ea7-ba86-843d36aec82c" providerId="ADAL" clId="{29C4B075-DBB1-5A4D-943F-E9FB3360A5D3}" dt="2021-05-21T14:24:35.126" v="5738" actId="2696"/>
        <pc:sldMkLst>
          <pc:docMk/>
          <pc:sldMk cId="4028499289" sldId="1003"/>
        </pc:sldMkLst>
        <pc:spChg chg="mod">
          <ac:chgData name="Chris Hartley" userId="6d680ba3-cb65-4ea7-ba86-843d36aec82c" providerId="ADAL" clId="{29C4B075-DBB1-5A4D-943F-E9FB3360A5D3}" dt="2021-05-13T14:53:05.775" v="564" actId="20577"/>
          <ac:spMkLst>
            <pc:docMk/>
            <pc:sldMk cId="4028499289" sldId="1003"/>
            <ac:spMk id="2" creationId="{1098768E-3A7C-DD4D-A3CE-F3FAA1340057}"/>
          </ac:spMkLst>
        </pc:spChg>
        <pc:spChg chg="mod">
          <ac:chgData name="Chris Hartley" userId="6d680ba3-cb65-4ea7-ba86-843d36aec82c" providerId="ADAL" clId="{29C4B075-DBB1-5A4D-943F-E9FB3360A5D3}" dt="2021-05-13T14:52:32.474" v="530" actId="20577"/>
          <ac:spMkLst>
            <pc:docMk/>
            <pc:sldMk cId="4028499289" sldId="1003"/>
            <ac:spMk id="3" creationId="{C6CF5D4E-1A04-C347-94BC-DD532A12384C}"/>
          </ac:spMkLst>
        </pc:spChg>
        <pc:spChg chg="mod">
          <ac:chgData name="Chris Hartley" userId="6d680ba3-cb65-4ea7-ba86-843d36aec82c" providerId="ADAL" clId="{29C4B075-DBB1-5A4D-943F-E9FB3360A5D3}" dt="2021-05-21T14:23:23.068" v="5735" actId="20577"/>
          <ac:spMkLst>
            <pc:docMk/>
            <pc:sldMk cId="4028499289" sldId="1003"/>
            <ac:spMk id="4" creationId="{1DDD8EDB-FF5D-4045-9BEF-FF024DCE3621}"/>
          </ac:spMkLst>
        </pc:spChg>
        <pc:spChg chg="add mod">
          <ac:chgData name="Chris Hartley" userId="6d680ba3-cb65-4ea7-ba86-843d36aec82c" providerId="ADAL" clId="{29C4B075-DBB1-5A4D-943F-E9FB3360A5D3}" dt="2021-05-13T14:53:54.488" v="590" actId="1076"/>
          <ac:spMkLst>
            <pc:docMk/>
            <pc:sldMk cId="4028499289" sldId="1003"/>
            <ac:spMk id="6" creationId="{3ACEA3AF-3C6F-0245-8E5C-4DFE93085854}"/>
          </ac:spMkLst>
        </pc:spChg>
        <pc:spChg chg="add mod">
          <ac:chgData name="Chris Hartley" userId="6d680ba3-cb65-4ea7-ba86-843d36aec82c" providerId="ADAL" clId="{29C4B075-DBB1-5A4D-943F-E9FB3360A5D3}" dt="2021-05-21T14:23:17.904" v="5734" actId="27636"/>
          <ac:spMkLst>
            <pc:docMk/>
            <pc:sldMk cId="4028499289" sldId="1003"/>
            <ac:spMk id="7" creationId="{A47D6E1E-5CAD-804D-8FDE-F68915CAF7C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sz="quarter" idx="1"/>
          </p:nvPr>
        </p:nvSpPr>
        <p:spPr>
          <a:xfrm>
            <a:off x="3849689" y="1"/>
            <a:ext cx="2946400" cy="496889"/>
          </a:xfrm>
          <a:prstGeom prst="rect">
            <a:avLst/>
          </a:prstGeom>
        </p:spPr>
        <p:txBody>
          <a:bodyPr vert="horz" lIns="91440" tIns="45720" rIns="91440" bIns="45720" rtlCol="0"/>
          <a:lstStyle>
            <a:lvl1pPr algn="r">
              <a:defRPr sz="1200" smtClean="0"/>
            </a:lvl1pPr>
          </a:lstStyle>
          <a:p>
            <a:pPr>
              <a:defRPr/>
            </a:pPr>
            <a:fld id="{B1D2B90C-776D-469A-A8A2-18DE75BD3603}" type="datetimeFigureOut">
              <a:rPr lang="en-GB"/>
              <a:pPr>
                <a:defRPr/>
              </a:pPr>
              <a:t>26/07/2021</a:t>
            </a:fld>
            <a:endParaRPr lang="en-GB"/>
          </a:p>
        </p:txBody>
      </p:sp>
      <p:sp>
        <p:nvSpPr>
          <p:cNvPr id="4" name="Footer Placeholder 3"/>
          <p:cNvSpPr>
            <a:spLocks noGrp="1"/>
          </p:cNvSpPr>
          <p:nvPr>
            <p:ph type="ftr" sz="quarter" idx="2"/>
          </p:nvPr>
        </p:nvSpPr>
        <p:spPr>
          <a:xfrm>
            <a:off x="0" y="9428164"/>
            <a:ext cx="2946400" cy="496887"/>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849689" y="9428164"/>
            <a:ext cx="2946400" cy="496887"/>
          </a:xfrm>
          <a:prstGeom prst="rect">
            <a:avLst/>
          </a:prstGeom>
        </p:spPr>
        <p:txBody>
          <a:bodyPr vert="horz" lIns="91440" tIns="45720" rIns="91440" bIns="45720" rtlCol="0" anchor="b"/>
          <a:lstStyle>
            <a:lvl1pPr algn="r">
              <a:defRPr sz="1200" smtClean="0"/>
            </a:lvl1pPr>
          </a:lstStyle>
          <a:p>
            <a:pPr>
              <a:defRPr/>
            </a:pPr>
            <a:fld id="{1D645871-7ABB-47CC-AF40-5207FD0B05A9}" type="slidenum">
              <a:rPr lang="en-GB"/>
              <a:pPr>
                <a:defRPr/>
              </a:pPr>
              <a:t>‹#›</a:t>
            </a:fld>
            <a:endParaRPr lang="en-GB"/>
          </a:p>
        </p:txBody>
      </p:sp>
    </p:spTree>
    <p:extLst>
      <p:ext uri="{BB962C8B-B14F-4D97-AF65-F5344CB8AC3E}">
        <p14:creationId xmlns:p14="http://schemas.microsoft.com/office/powerpoint/2010/main" val="3752453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ea typeface="ＭＳ Ｐゴシック" charset="-128"/>
              </a:defRPr>
            </a:lvl1pPr>
          </a:lstStyle>
          <a:p>
            <a:pPr>
              <a:defRPr/>
            </a:pPr>
            <a:endParaRPr lang="en-GB"/>
          </a:p>
        </p:txBody>
      </p:sp>
      <p:sp>
        <p:nvSpPr>
          <p:cNvPr id="3" name="Date Placeholder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ea typeface="ＭＳ Ｐゴシック" charset="-128"/>
              </a:defRPr>
            </a:lvl1pPr>
          </a:lstStyle>
          <a:p>
            <a:pPr>
              <a:defRPr/>
            </a:pPr>
            <a:fld id="{36308773-B399-475F-B46D-C9B103CD1E7E}" type="datetimeFigureOut">
              <a:rPr lang="en-GB"/>
              <a:pPr>
                <a:defRPr/>
              </a:pPr>
              <a:t>26/07/2021</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79451" y="4714877"/>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28164"/>
            <a:ext cx="2946400" cy="496887"/>
          </a:xfrm>
          <a:prstGeom prst="rect">
            <a:avLst/>
          </a:prstGeom>
        </p:spPr>
        <p:txBody>
          <a:bodyPr vert="horz" lIns="91440" tIns="45720" rIns="91440" bIns="45720" rtlCol="0" anchor="b"/>
          <a:lstStyle>
            <a:lvl1pPr algn="l">
              <a:defRPr sz="1200">
                <a:ea typeface="ＭＳ Ｐゴシック" charset="-128"/>
              </a:defRPr>
            </a:lvl1pPr>
          </a:lstStyle>
          <a:p>
            <a:pPr>
              <a:defRPr/>
            </a:pPr>
            <a:endParaRPr lang="en-GB"/>
          </a:p>
        </p:txBody>
      </p:sp>
      <p:sp>
        <p:nvSpPr>
          <p:cNvPr id="7" name="Slide Number Placeholder 6"/>
          <p:cNvSpPr>
            <a:spLocks noGrp="1"/>
          </p:cNvSpPr>
          <p:nvPr>
            <p:ph type="sldNum" sz="quarter" idx="5"/>
          </p:nvPr>
        </p:nvSpPr>
        <p:spPr>
          <a:xfrm>
            <a:off x="3849689" y="9428164"/>
            <a:ext cx="2946400" cy="496887"/>
          </a:xfrm>
          <a:prstGeom prst="rect">
            <a:avLst/>
          </a:prstGeom>
        </p:spPr>
        <p:txBody>
          <a:bodyPr vert="horz" lIns="91440" tIns="45720" rIns="91440" bIns="45720" rtlCol="0" anchor="b"/>
          <a:lstStyle>
            <a:lvl1pPr algn="r">
              <a:defRPr sz="1200">
                <a:ea typeface="ＭＳ Ｐゴシック" charset="-128"/>
              </a:defRPr>
            </a:lvl1pPr>
          </a:lstStyle>
          <a:p>
            <a:pPr>
              <a:defRPr/>
            </a:pPr>
            <a:fld id="{04915706-070A-4707-AA18-DDF1820200B2}" type="slidenum">
              <a:rPr lang="en-GB"/>
              <a:pPr>
                <a:defRPr/>
              </a:pPr>
              <a:t>‹#›</a:t>
            </a:fld>
            <a:endParaRPr lang="en-GB"/>
          </a:p>
        </p:txBody>
      </p:sp>
    </p:spTree>
    <p:extLst>
      <p:ext uri="{BB962C8B-B14F-4D97-AF65-F5344CB8AC3E}">
        <p14:creationId xmlns:p14="http://schemas.microsoft.com/office/powerpoint/2010/main" val="21503311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a:t>
            </a:fld>
            <a:endParaRPr lang="en-GB"/>
          </a:p>
        </p:txBody>
      </p:sp>
    </p:spTree>
    <p:extLst>
      <p:ext uri="{BB962C8B-B14F-4D97-AF65-F5344CB8AC3E}">
        <p14:creationId xmlns:p14="http://schemas.microsoft.com/office/powerpoint/2010/main" val="3792979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b="0" i="0" u="none" strike="noStrike" kern="1200" dirty="0">
                <a:solidFill>
                  <a:schemeClr val="tx1"/>
                </a:solidFill>
                <a:effectLst/>
                <a:latin typeface="+mn-lt"/>
                <a:ea typeface="+mn-ea"/>
                <a:cs typeface="+mn-cs"/>
              </a:rPr>
              <a:t>﻿The optimal matching hypothesis builds on the stress-buffering model by specifying what forms of social support help people cope with specific stressors (</a:t>
            </a:r>
            <a:r>
              <a:rPr lang="en-GB" sz="1200" b="0" i="0" u="none" strike="noStrike" kern="1200" dirty="0" err="1">
                <a:solidFill>
                  <a:schemeClr val="tx1"/>
                </a:solidFill>
                <a:effectLst/>
                <a:latin typeface="+mn-lt"/>
                <a:ea typeface="+mn-ea"/>
                <a:cs typeface="+mn-cs"/>
              </a:rPr>
              <a:t>Cutrona</a:t>
            </a:r>
            <a:r>
              <a:rPr lang="en-GB" sz="1200" b="0" i="0" u="none" strike="noStrike" kern="1200" dirty="0">
                <a:solidFill>
                  <a:schemeClr val="tx1"/>
                </a:solidFill>
                <a:effectLst/>
                <a:latin typeface="+mn-lt"/>
                <a:ea typeface="+mn-ea"/>
                <a:cs typeface="+mn-cs"/>
              </a:rPr>
              <a:t> &amp; Russell, 1990). As the Table indicates, this approach suggests that social support is most effective when it comes in a form that helps people deal with the specific nature of the threat posed by a given stressor</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﻿This approach characterises stressors as varying in terms of their controllability, as well as their desirability, duration, and domain. Social support is then expected to be more effective the more compatible it is with these variables. For example, </a:t>
            </a:r>
            <a:r>
              <a:rPr lang="en-GB" sz="1200" b="0" i="0" u="none" strike="noStrike" kern="1200" dirty="0" err="1">
                <a:solidFill>
                  <a:schemeClr val="tx1"/>
                </a:solidFill>
                <a:effectLst/>
                <a:latin typeface="+mn-lt"/>
                <a:ea typeface="+mn-ea"/>
                <a:cs typeface="+mn-cs"/>
              </a:rPr>
              <a:t>Cutrona</a:t>
            </a:r>
            <a:r>
              <a:rPr lang="en-GB" sz="1200" b="0" i="0" u="none" strike="noStrike" kern="1200" dirty="0">
                <a:solidFill>
                  <a:schemeClr val="tx1"/>
                </a:solidFill>
                <a:effectLst/>
                <a:latin typeface="+mn-lt"/>
                <a:ea typeface="+mn-ea"/>
                <a:cs typeface="+mn-cs"/>
              </a:rPr>
              <a:t> and Russell (1990) argue that uncontrollable stressors (e.g., a deselection or a last-minute hamstring injury) typically require forms of social support that enable emotion-focused forms of coping. In this instance, then, emotional and esteem support would be more appropriate — and hence more useful — than informational or tangible support. In contrast, controllable stressors (e.g., a flight cancellation or a tyre puncture) typically require forms of support that promote problem-focused forms of coping. Here, then, informational and tangible forms of social support would be more appropriate, as they provide viable ways of managing the stressor (e.g., rescheduling the flight or repairing the tyre so that these events disrupt performance as little as possible)</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Intuitively appealing, but evidence is lacking and/or mixed: ﻿either in sporting domains (Arnold, Edwards &amp; Rees, 2018; Rees &amp; Hardy, 2004) or beyond (where it has generally been studied; Burleson, 2003; Burleson &amp; </a:t>
            </a:r>
            <a:r>
              <a:rPr lang="en-GB" sz="1200" b="0" i="0" u="none" strike="noStrike" kern="1200" dirty="0" err="1">
                <a:solidFill>
                  <a:schemeClr val="tx1"/>
                </a:solidFill>
                <a:effectLst/>
                <a:latin typeface="+mn-lt"/>
                <a:ea typeface="+mn-ea"/>
                <a:cs typeface="+mn-cs"/>
              </a:rPr>
              <a:t>MacGeorge</a:t>
            </a:r>
            <a:r>
              <a:rPr lang="en-GB" sz="1200" b="0" i="0" u="none" strike="noStrike" kern="1200" dirty="0">
                <a:solidFill>
                  <a:schemeClr val="tx1"/>
                </a:solidFill>
                <a:effectLst/>
                <a:latin typeface="+mn-lt"/>
                <a:ea typeface="+mn-ea"/>
                <a:cs typeface="+mn-cs"/>
              </a:rPr>
              <a:t>, 2002). For example, Ian Mitchell and colleagues (2014) found that when dimensions of social support were matched to specific stressors (e.g., injury), stress-buffering effects were observed for perceived but not received support. Other researchers have also failed to observe main- or stress-buffering effects of optimally matched support on either performance (Rees et al., 2007) or on responses to injury (Rees et al., 2010). For example, research led by Paul Freeman and ﻿colleagues (2009) who delivered a well-matched social support intervention during a round of golf, demonstrated that this led to significant improvement in the score for only one of the three high-level golfers who took part in the study.</a:t>
            </a:r>
          </a:p>
          <a:p>
            <a:endParaRPr lang="en-GB" sz="1200" b="0" i="0" u="none" strike="noStrike"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﻿Another weakness of prevailing approaches to social support is that they fail to explain the capacity for social support to sometimes be the source of stress and harm. More generally, this suggests that there is a need for a theoretical framework that captures the potential for processes to transform the experience of both support and stress (Haslam &amp; Reicher, 2006)</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10</a:t>
            </a:fld>
            <a:endParaRPr lang="en-GB"/>
          </a:p>
        </p:txBody>
      </p:sp>
    </p:spTree>
    <p:extLst>
      <p:ext uri="{BB962C8B-B14F-4D97-AF65-F5344CB8AC3E}">
        <p14:creationId xmlns:p14="http://schemas.microsoft.com/office/powerpoint/2010/main" val="2517688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GB" dirty="0"/>
              <a:t>﻿The preceding models fail to conceptualise or account for the influence of other factors that play a significant role in determining whether social support is effective (or even the source of harm). For instance, irrespective of whether dimensions of social support are optimally matched to the demands of a particular stressor, the social context may dictate whether or not those types of supportive behaviours are warranted (or even resented). One reason for this is that social contextual factors (e.g., to do with the source and the audience) affect the meaning of support and hence play a key role in shaping its impact (Burleson &amp; </a:t>
            </a:r>
            <a:r>
              <a:rPr lang="en-GB" dirty="0" err="1"/>
              <a:t>MacGeorge</a:t>
            </a:r>
            <a:r>
              <a:rPr lang="en-GB" dirty="0"/>
              <a:t>, 2002; Haslam, Reicher &amp; Levine, 2012; </a:t>
            </a:r>
            <a:r>
              <a:rPr lang="en-GB" dirty="0" err="1"/>
              <a:t>Viswesvaran</a:t>
            </a:r>
            <a:r>
              <a:rPr lang="en-GB" dirty="0"/>
              <a:t>, Sanchez, &amp; Fisher, 1999). Accordingly, if we are to understand the dynamics of what makes social support effective, a theoretical framework is needed which not only makes predictions about when and how social support will be effective, but which also conceptualises and accounts for the influence of relevant social contextual factors — notably those which pertain to the group-based relationship between providers and recipients of support﻿.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r>
              <a:rPr lang="en-GB" dirty="0"/>
              <a:t>Relatedly, the preceding models are all limited by the fact that they construe stress and the experience of social support in purely personal terms (Folkman &amp; Moskowitz, 2004). In particular, most research focuses exclusively on the recipient’s perspective and experience of support as an individual. However, it is clear that social support occurs between recipients and providers, and the perceived availability or actual exchange of any social support resources is necessarily conditioned by the nature of their shared group membership. </a:t>
            </a:r>
          </a:p>
          <a:p>
            <a:endParaRPr lang="en-GB" dirty="0"/>
          </a:p>
          <a:p>
            <a:r>
              <a:rPr lang="en-GB" dirty="0"/>
              <a:t>﻿Athletes are never merely ‘passive recipients’ of support. Importantly, they have support-related preferences, and will often choose how they wish to seek and use support. Importantly too, these preferences are often grounded in group memberships and associated social identities. For example, research with indigenous Australian Football League players found that they saw other players from similar cultural backgrounds to be their most important source of support (Nicholson et al., 2011). Likewise, in a study where participants learned to play a new game, their willingness to ask for support from teammates was influenced by group norms concerning the perceived appropriateness of this behaviour (Butler, </a:t>
            </a:r>
            <a:r>
              <a:rPr lang="en-GB" dirty="0" err="1"/>
              <a:t>McKimmie</a:t>
            </a:r>
            <a:r>
              <a:rPr lang="en-GB" dirty="0"/>
              <a:t> &amp; Haslam, 2018). This meant that players were much more likely to ask for and use support, if their teammates did so too. In this regard, it is also clear that group memberships place constraints on who is perceived to be eligible for support (</a:t>
            </a:r>
            <a:r>
              <a:rPr lang="en-GB" dirty="0" err="1"/>
              <a:t>Defreese</a:t>
            </a:r>
            <a:r>
              <a:rPr lang="en-GB" dirty="0"/>
              <a:t> &amp; Smith, 2013; Cruickshank &amp; Collins, 2013; Fletcher &amp; Wagstaff, 2009; Freeman &amp; Rees, 2010). More generally, we suggest that the experience of social support in sport is bound up with the dynamics of group life (Rees et al., 2015), and needs to be understood in social (i.e., group-based) terms, not just personal terms</a:t>
            </a:r>
          </a:p>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11</a:t>
            </a:fld>
            <a:endParaRPr lang="en-GB"/>
          </a:p>
        </p:txBody>
      </p:sp>
    </p:spTree>
    <p:extLst>
      <p:ext uri="{BB962C8B-B14F-4D97-AF65-F5344CB8AC3E}">
        <p14:creationId xmlns:p14="http://schemas.microsoft.com/office/powerpoint/2010/main" val="914517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an extract from the social cure, with the figure showing how self-categorisation as a group member within the context of a shared social identity can influence the influence of social support provision and receipt. We will explore the three key points that the social identity approach to social support makes in the following slides.</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12</a:t>
            </a:fld>
            <a:endParaRPr lang="en-GB"/>
          </a:p>
        </p:txBody>
      </p:sp>
    </p:spTree>
    <p:extLst>
      <p:ext uri="{BB962C8B-B14F-4D97-AF65-F5344CB8AC3E}">
        <p14:creationId xmlns:p14="http://schemas.microsoft.com/office/powerpoint/2010/main" val="1107745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eaLnBrk="0" hangingPunct="0">
              <a:buClr>
                <a:schemeClr val="tx1"/>
              </a:buClr>
              <a:buFont typeface="Arial" panose="020B0604020202020204" pitchFamily="34" charset="0"/>
              <a:buNone/>
            </a:pPr>
            <a:r>
              <a:rPr lang="en-GB" dirty="0"/>
              <a:t>However people define themselves, they are generally motivated to have — or more particularly to achieve — a sense of the self as a positive and distinct entity (Tajfel &amp; Turner, 1979).</a:t>
            </a:r>
            <a:r>
              <a:rPr lang="en-GB" sz="1200" dirty="0">
                <a:solidFill>
                  <a:schemeClr val="tx1"/>
                </a:solidFill>
                <a:latin typeface="Avenir" panose="02000503020000020003"/>
              </a:rPr>
              <a:t> ﻿People engage in self-stereotyping (depersonalisation; Turner, 1982) such that their sense of self is defined by shared group membership. The motivation for positive distinctiveness should now manifest itself as a desire to see the ingroup as different from, and better than, comparison outgroups. </a:t>
            </a:r>
            <a:r>
              <a:rPr lang="en-GB" dirty="0"/>
              <a:t>﻿This is a basic point that has a number of significant implications.</a:t>
            </a:r>
          </a:p>
          <a:p>
            <a:endParaRPr lang="en-GB" dirty="0"/>
          </a:p>
          <a:p>
            <a:r>
              <a:rPr lang="en-GB" dirty="0"/>
              <a:t>The first is that, when social identity is salient, people should generally be inclined to support those who are members of an ingroup more than those who are members of outgroups. For example, it was also observed in a study by Michael </a:t>
            </a:r>
            <a:r>
              <a:rPr lang="en-GB" dirty="0" err="1"/>
              <a:t>Platow</a:t>
            </a:r>
            <a:r>
              <a:rPr lang="en-GB" dirty="0"/>
              <a:t> and colleagues which found that fans of Australian Rules football gave much more money to a charitable cause when it appeared to be supported by someone who was a fan of their team (rather than of a rival team or no team at all; </a:t>
            </a:r>
            <a:r>
              <a:rPr lang="en-GB" dirty="0" err="1"/>
              <a:t>Platow</a:t>
            </a:r>
            <a:r>
              <a:rPr lang="en-GB" dirty="0"/>
              <a:t> et al., 1999)</a:t>
            </a:r>
          </a:p>
          <a:p>
            <a:endParaRPr lang="en-GB" dirty="0"/>
          </a:p>
          <a:p>
            <a:r>
              <a:rPr lang="en-GB" dirty="0"/>
              <a:t>﻿The second point is that social identity also provides a basis for perceived expectations of support availability (i.e., perceived support; Haslam et al., 1998). More specifically, in a situation where people define themselves in terms of a particular group membership (e.g., as ‘us reds’) they typically look to fellow ingroup members to help them out (e.g., by giving them useful advice or assisting them if they are in difficulty). As a corollary, though, people generally do not perceive support to be available from outgroup members. And this means that if they do get support from an outgroup source, it will often be treated with suspicion because the motivations that drive it are hard to understand. This in turn is a key reason why, as we noted earlier in the chapter, perceptions of support availability are often misaligned with the actual provision and receipt of support.</a:t>
            </a:r>
          </a:p>
          <a:p>
            <a:endParaRPr lang="en-GB" dirty="0"/>
          </a:p>
          <a:p>
            <a:r>
              <a:rPr lang="en-GB" dirty="0"/>
              <a:t>﻿Third, and related to the preceding point, it is also the case that when people provide support to outgroup members, the quality of received support will often be inferior to the support provided to ingroup members. For example, the football fans in </a:t>
            </a:r>
            <a:r>
              <a:rPr lang="en-GB" dirty="0" err="1"/>
              <a:t>Platow</a:t>
            </a:r>
            <a:r>
              <a:rPr lang="en-GB" dirty="0"/>
              <a:t> and colleagues’ study (1999) gave significantly less money to charitable causes that appeared to be supported by outgroup members. Likewise, research by René </a:t>
            </a:r>
            <a:r>
              <a:rPr lang="en-GB" dirty="0" err="1"/>
              <a:t>Bekkers</a:t>
            </a:r>
            <a:r>
              <a:rPr lang="en-GB" dirty="0"/>
              <a:t> (2005) found that parents were far less likely to volunteer to support community sporting activities once their children were no longer involved in them. </a:t>
            </a:r>
          </a:p>
          <a:p>
            <a:endParaRPr lang="en-GB" dirty="0"/>
          </a:p>
          <a:p>
            <a:r>
              <a:rPr lang="en-GB" dirty="0"/>
              <a:t>Following on from this, a fourth point is that support from outgroups will often prove to be suboptimal relative to the support provided by ingroups, partly because it is unexpected and hard to make sense of. In particular, it is unlikely to have the positive effects on well- being and performance that the main-effects model suggests, and this is one key reason why support for this model is generally weak (Haslam et al., 2012).</a:t>
            </a:r>
          </a:p>
          <a:p>
            <a:endParaRPr lang="en-GB" dirty="0"/>
          </a:p>
          <a:p>
            <a:r>
              <a:rPr lang="en-GB" dirty="0"/>
              <a:t>﻿Putting these things together, the more general point is that social support is always an achievement that is largely made possible by a sense of shared identity between those who are party to it. However, ﻿merely ‘having’ a shared social identity is not enough for support to be received and to be effective; instead that identity must be psychologically salient in order for it to be harnessed as a useful resource. At the same time too, it speaks to the capacity for social identity to be redefined in more inclusive ways that allow previously eschewed and unsupported outgroups to be welcomed inside the tent of a more inclusive sense of ‘us’</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13</a:t>
            </a:fld>
            <a:endParaRPr lang="en-GB"/>
          </a:p>
        </p:txBody>
      </p:sp>
    </p:spTree>
    <p:extLst>
      <p:ext uri="{BB962C8B-B14F-4D97-AF65-F5344CB8AC3E}">
        <p14:creationId xmlns:p14="http://schemas.microsoft.com/office/powerpoint/2010/main" val="2674252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a:t>﻿Group members’ understanding of the value of support will be determined by their sense of the capacity for that support to promote the interests of their ingroup. ﻿Rather than simply being matched in terms of its abstract content (in ways suggested by the optimal matching approach; </a:t>
            </a:r>
            <a:r>
              <a:rPr lang="en-GB" dirty="0" err="1"/>
              <a:t>Cutrona</a:t>
            </a:r>
            <a:r>
              <a:rPr lang="en-GB" dirty="0"/>
              <a:t> &amp; Russell, 1990), support thus needs to match ingroup expectations and needs. ﻿This also speaks to the fact that in contexts where an athlete’s sense of self is defined by his or her group membership, this will affect how they interpret a stressor (in particular, whether they see it as stressful for ‘me’ or for ‘us’). At the same time, group membership and the nature of that group membership is also likely to influence secondary stress appraisal by affecting a person’s perceptions of the resources they have available to cope with a given stressor.</a:t>
            </a:r>
          </a:p>
          <a:p>
            <a:endParaRPr lang="en-GB" dirty="0"/>
          </a:p>
          <a:p>
            <a:r>
              <a:rPr lang="en-GB" dirty="0"/>
              <a:t>﻿This observation suggests that the stress-buffering process (and the terms of the transactional model more generally) will be moderated not only by a perceiver’s salient self- categorization but also by the resources that a salient ingroup is able to provide. ﻿For example, observing a poor performance by a football team is likely only to be stressful for those who identify with that team (Burnett, 2002; Davis &amp; End, 2010; </a:t>
            </a:r>
            <a:r>
              <a:rPr lang="en-GB" dirty="0" err="1"/>
              <a:t>Wann</a:t>
            </a:r>
            <a:r>
              <a:rPr lang="en-GB" dirty="0"/>
              <a:t> et al., 1999, </a:t>
            </a:r>
            <a:r>
              <a:rPr lang="en-GB" dirty="0" err="1"/>
              <a:t>Wann</a:t>
            </a:r>
            <a:r>
              <a:rPr lang="en-GB" dirty="0"/>
              <a:t> et al., 2005). Indeed, those who support a rival team are likely to find the poor performance </a:t>
            </a:r>
            <a:r>
              <a:rPr lang="en-GB" dirty="0" err="1"/>
              <a:t>eu</a:t>
            </a:r>
            <a:r>
              <a:rPr lang="en-GB" dirty="0"/>
              <a:t>-stressing rather than distressing (see </a:t>
            </a:r>
            <a:r>
              <a:rPr lang="en-GB" dirty="0" err="1"/>
              <a:t>Boen</a:t>
            </a:r>
            <a:r>
              <a:rPr lang="en-GB" dirty="0"/>
              <a:t> et al., Chapter 16 below). Similarly, a person’s sense of their ability to cope with the stress that the team’s poor performance causes is likely to be greater to the extent that they get support from fellow ingroup members. For example, ﻿a series of experiments by Rees and colleagues (2013) found that encouraging performance feedback in a dart-throwing task helped to improve future performance when it was delivered by an ingroup member (i.e., a student at the same university) but not when it was delivered by an outgroup member (i.e., a student at a rival university).</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14</a:t>
            </a:fld>
            <a:endParaRPr lang="en-GB"/>
          </a:p>
        </p:txBody>
      </p:sp>
    </p:spTree>
    <p:extLst>
      <p:ext uri="{BB962C8B-B14F-4D97-AF65-F5344CB8AC3E}">
        <p14:creationId xmlns:p14="http://schemas.microsoft.com/office/powerpoint/2010/main" val="1711438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a:t>﻿We have already noted several times that one of social identity theory’s core insights is that people are generally motivated to define themselves and relevant ingroups positively. Clearly, though, they do not always succeed in this endeavour — not least because they are often constrained by social and structural realities that limit opportunities for self- enhancement (Tajfel &amp; Turner, 1979). As one very simple illustration of this point, research by Nik Steffens and colleagues (2019) found that footballers who play outside their country of birth need to score 32% more goals in a season to win a ‘player of the season’ award than players who are locally born. Such data speak to the non-trivial fact that access to support (in this case esteem support) is structured by group membership — so that it is harder to obtain for members of some groups than it is for members of other groups.</a:t>
            </a:r>
          </a:p>
          <a:p>
            <a:endParaRPr lang="en-GB" dirty="0"/>
          </a:p>
          <a:p>
            <a:r>
              <a:rPr lang="en-GB" dirty="0"/>
              <a:t>﻿it would be a mistake to assume that shared social identities always leads to favourable support-related outcomes. Indeed, despite a considerable amount of support often being available (e.g., in the form of holistic programmes that provide them with education, career development experience, and proactive mental health awareness; Lavallee, 2005, 2019), there are many cases where athletes report feeling inadequately supported within their own teams and sports. So, what’s the issue? One problem is that the receipt of support can sometimes be seen to be inconsistent with ingroup norms. For example, athletes ﻿in groups that embrace masculine norms (e.g., of ‘toughness’) may experience barriers to seeking out social support that attends to their emotional or physical needs. Amongst other things, such norms have been found to be a barrier to male athletes seeking out mental health support (Moreland, </a:t>
            </a:r>
            <a:r>
              <a:rPr lang="en-GB" dirty="0" err="1"/>
              <a:t>Coxe</a:t>
            </a:r>
            <a:r>
              <a:rPr lang="en-GB" dirty="0"/>
              <a:t>, &amp; Yang, 2018) as well as treatment for concussion (</a:t>
            </a:r>
            <a:r>
              <a:rPr lang="en-GB" dirty="0" err="1"/>
              <a:t>Kroshus</a:t>
            </a:r>
            <a:r>
              <a:rPr lang="en-GB" dirty="0"/>
              <a:t>, </a:t>
            </a:r>
            <a:r>
              <a:rPr lang="en-GB" dirty="0" err="1"/>
              <a:t>Kubzansky</a:t>
            </a:r>
            <a:r>
              <a:rPr lang="en-GB" dirty="0"/>
              <a:t>, Goldman, &amp; Austin, 2014)</a:t>
            </a:r>
          </a:p>
          <a:p>
            <a:endParaRPr lang="en-GB" dirty="0"/>
          </a:p>
          <a:p>
            <a:r>
              <a:rPr lang="en-GB" dirty="0"/>
              <a:t>﻿to the extent that a person defines themselves as a member of a given group, then the defining features of that group (i.e., its identity content — e.g., the values, norms, and ideals that characterise the meaning of that group; </a:t>
            </a:r>
            <a:r>
              <a:rPr lang="en-GB" dirty="0" err="1"/>
              <a:t>Cerulo</a:t>
            </a:r>
            <a:r>
              <a:rPr lang="en-GB" dirty="0"/>
              <a:t>, 1995) will shape their understanding of social support (and much else besides). This means that what support is expected to look like — and hence what counts as support — may be very different for a group of French rugby players, say, and a junior softball team. This process influences athletes’ responses to multiple facets of support including (a) its design (e.g., their acceptance of what it is trying to achieve), (b) its provision (e.g., their satisfaction with the way it is delivered), and (c) its receipt (e.g., their interpretation of its impact; Hartley &amp; Coffee, 2019b). Groups, differ, for example, in what they want the support to achieve, who they want the support to be provided by, and how gratitude should be demonstrated for receiving such support. ﻿in other words, when they identify with a given group, athletes’ membership of that group will shape their sense of what social support behaviours are normal (Butler et al., 2018). As research by Tamara Butler (2016) shows, this can facilitate engagement with support when that support is seen to affirm ingroup identity, but lead to disengagement if support is seen to conflict with the prescriptions of ingroup identity.</a:t>
            </a:r>
          </a:p>
          <a:p>
            <a:endParaRPr lang="en-GB" dirty="0"/>
          </a:p>
          <a:p>
            <a:r>
              <a:rPr lang="en-GB" dirty="0"/>
              <a:t>﻿Along these same lines, research suggests that identity threat can drive athletes’ concerns that engaging with atypical forms of social support (e.g., mental health support) will threaten a core characteristic of the ingroup (e.g., athletic ‘toughness’) and therefore be embarrassing or attract social disapproval from other ingroup members (Tarrant &amp; Campbell, 2007; see also Salvatore et al., Chapter 8 above). To the extent that this is the case it is likely to aggravate individuals’ stress responses. Moreover, by appearing to signal an inability to cope with, or conform to, group norms, support-seeking can compromise a person’s sense of self-esteem (Fisher, Nadler, &amp; </a:t>
            </a:r>
            <a:r>
              <a:rPr lang="en-GB" dirty="0" err="1"/>
              <a:t>Whitcher-Alagna</a:t>
            </a:r>
            <a:r>
              <a:rPr lang="en-GB" dirty="0"/>
              <a:t>, 1982) because it threatens their standing within the group (e.g., leading them to fear deselection; Nadler, 2002; Nadler &amp; </a:t>
            </a:r>
            <a:r>
              <a:rPr lang="en-GB" dirty="0" err="1"/>
              <a:t>Halabi</a:t>
            </a:r>
            <a:r>
              <a:rPr lang="en-GB" dirty="0"/>
              <a:t>, 2006). For</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15</a:t>
            </a:fld>
            <a:endParaRPr lang="en-GB"/>
          </a:p>
        </p:txBody>
      </p:sp>
    </p:spTree>
    <p:extLst>
      <p:ext uri="{BB962C8B-B14F-4D97-AF65-F5344CB8AC3E}">
        <p14:creationId xmlns:p14="http://schemas.microsoft.com/office/powerpoint/2010/main" val="10261912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dirty="0"/>
              <a:t>﻿A key message of this chapter is that the dynamics of what makes social support effective are heavily conditioned by the social identities that inform this process in ways specified by both social identity and self-categorization theories. Apart from anything else, this fact helps explain why support for the mainstream approaches to social support is often very mixed. For while social support certainly has the capacity to ameliorate stress, whether or not is does depends critically on the ﻿identity-based relationship between support providers and recipients.</a:t>
            </a:r>
          </a:p>
          <a:p>
            <a:endParaRPr lang="en-GB" dirty="0"/>
          </a:p>
          <a:p>
            <a:r>
              <a:rPr lang="en-GB" dirty="0"/>
              <a:t>Support really only ‘works’ when it is provided by a person or group with whom a person sees themselves as sharing social identity. If this is not the case then support will often be unhelpful and may even prove counterproductive. At the same time, though, we saw that even when it is provided by an ingroup source, support can still be ineffective if it is seen as inconsistent with ingroup norms or as threatening to a person’s standing within the group.</a:t>
            </a:r>
          </a:p>
          <a:p>
            <a:endParaRPr lang="en-GB" dirty="0"/>
          </a:p>
          <a:p>
            <a:r>
              <a:rPr lang="en-GB" dirty="0"/>
              <a:t>﻿Yet while the social identity approach offers a comprehensive framework for rethinking the psychology of social support in sport, it remains the case that many of the key points we have outlined remain to be properly tested in this domain. Moreover,</a:t>
            </a:r>
          </a:p>
          <a:p>
            <a:endParaRPr lang="en-GB" dirty="0"/>
          </a:p>
          <a:p>
            <a:r>
              <a:rPr lang="en-GB" dirty="0"/>
              <a:t>﻿One very basic practical conclusion that this leads us to is that those who are interested in providing effective support to athletes need to attend closely to the identity- based perspectives that key stakeholders bring to this process — not only athletes themselves but also friends and family, support staff, and professional bodies. In line with this point, in some of our own research we have found that attention of this form is beneficial because it helps to build a sense of shared identity that improves the perceived credibility and trustworthiness of the support that is on offer and provides a platform both for shared understanding and for shared endeavour (Hartley &amp; Coffee, 2019b). In short, helping athletes to better understand ‘who we are’ is a good basis for them being able to understand ‘how we can help’</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16</a:t>
            </a:fld>
            <a:endParaRPr lang="en-GB"/>
          </a:p>
        </p:txBody>
      </p:sp>
    </p:spTree>
    <p:extLst>
      <p:ext uri="{BB962C8B-B14F-4D97-AF65-F5344CB8AC3E}">
        <p14:creationId xmlns:p14="http://schemas.microsoft.com/office/powerpoint/2010/main" val="4129328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﻿Social support may refer to the existence of socially supportive relationships, but may also include people’s helping and supportive actions, and/or an exchange of resources with the goal of enhancing positive outcomes for the recipient (e.g., </a:t>
            </a:r>
            <a:r>
              <a:rPr lang="en-GB" dirty="0" err="1"/>
              <a:t>Hobfoll</a:t>
            </a:r>
            <a:r>
              <a:rPr lang="en-GB" dirty="0"/>
              <a:t>, 1988; </a:t>
            </a:r>
            <a:r>
              <a:rPr lang="en-GB" dirty="0" err="1"/>
              <a:t>Sarason</a:t>
            </a:r>
            <a:r>
              <a:rPr lang="en-GB" dirty="0"/>
              <a:t>, </a:t>
            </a:r>
            <a:r>
              <a:rPr lang="en-GB" dirty="0" err="1"/>
              <a:t>Sarason</a:t>
            </a:r>
            <a:r>
              <a:rPr lang="en-GB" dirty="0"/>
              <a:t>, &amp; Pierce, 1990; Shumaker &amp; Brownell, 1984).</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2</a:t>
            </a:fld>
            <a:endParaRPr lang="en-GB"/>
          </a:p>
        </p:txBody>
      </p:sp>
    </p:spTree>
    <p:extLst>
      <p:ext uri="{BB962C8B-B14F-4D97-AF65-F5344CB8AC3E}">
        <p14:creationId xmlns:p14="http://schemas.microsoft.com/office/powerpoint/2010/main" val="2354446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dirty="0"/>
              <a:t>﻿Social support has been associated with a range of positive outcomes — not only for performance but also for health and well-being. The latter include reduced stress (Cohen, Underwood, &amp; Gottlieb, 2000; Clawson, Borrelli, McQuaid &amp; </a:t>
            </a:r>
            <a:r>
              <a:rPr lang="en-GB" dirty="0" err="1"/>
              <a:t>Dunsinger</a:t>
            </a:r>
            <a:r>
              <a:rPr lang="en-GB" dirty="0"/>
              <a:t>, 2016), reduced risk for cancer (</a:t>
            </a:r>
            <a:r>
              <a:rPr lang="en-GB" dirty="0" err="1"/>
              <a:t>Pinquart</a:t>
            </a:r>
            <a:r>
              <a:rPr lang="en-GB" dirty="0"/>
              <a:t> &amp; Duberstein, 2010), and reduced risk of mortality (Barth, Schneider, &amp; von </a:t>
            </a:r>
            <a:r>
              <a:rPr lang="en-GB" dirty="0" err="1"/>
              <a:t>Kanel</a:t>
            </a:r>
            <a:r>
              <a:rPr lang="en-GB" dirty="0"/>
              <a:t>, 2010). Indeed, although this point is routinely overlooked (Haslam et al., 2018), meta-analytic evidence suggests that lack of social support can be at least as bad for a person’s health as smoking, obesity, and physical inactivity (Berkman &amp; Syme, 1979; Holt-</a:t>
            </a:r>
            <a:r>
              <a:rPr lang="en-GB" dirty="0" err="1"/>
              <a:t>Lunstad</a:t>
            </a:r>
            <a:r>
              <a:rPr lang="en-GB" dirty="0"/>
              <a:t>, Smith &amp; Layton, 2010). </a:t>
            </a:r>
          </a:p>
          <a:p>
            <a:endParaRPr lang="en-GB" dirty="0"/>
          </a:p>
          <a:p>
            <a:r>
              <a:rPr lang="en-GB" dirty="0"/>
              <a:t>Within sport, the benefits of being socially integrated and having socially supportive others have also been well documented. For example, social support has been linked with better performance (Freeman &amp; Rees, 2008, 2009; Gould et al., 2002; Rees &amp; Freeman, 2009, 2010), positive stress appraisals (Freeman &amp; Rees, 2009), improved flow (Bakker et al., 2011), more beneficial responses to injury (Mitchell et al., 2014; Rees et al., 2010) and greater self-confidence (Holt &amp; Hoar, 2006; Rees &amp; Freeman, 2007), as well as with lower risk of both injury (Carson &amp; Polman, 2012) and burnout (Freeman, Coffee &amp; Rees, 2011; </a:t>
            </a:r>
            <a:r>
              <a:rPr lang="en-GB" dirty="0" err="1"/>
              <a:t>DeFreese</a:t>
            </a:r>
            <a:r>
              <a:rPr lang="en-GB" dirty="0"/>
              <a:t> &amp; Smith, 2013, 2014; Hartley &amp; Coffee, 2019a; Lu et al., 2016).</a:t>
            </a:r>
          </a:p>
          <a:p>
            <a:endParaRPr lang="en-GB" dirty="0"/>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3</a:t>
            </a:fld>
            <a:endParaRPr lang="en-GB"/>
          </a:p>
        </p:txBody>
      </p:sp>
    </p:spTree>
    <p:extLst>
      <p:ext uri="{BB962C8B-B14F-4D97-AF65-F5344CB8AC3E}">
        <p14:creationId xmlns:p14="http://schemas.microsoft.com/office/powerpoint/2010/main" val="4224380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is it always the case that social support has beneficial effects in sport? Consider, for example, the hypothetical scenario where a coach or parent provides a young athlete with social support in the form of tactical feedback about ‘what went wrong’ during the first set of a disastrous tennis match. Depending on the content and timing of this (otherwise well-intentioned) advice, it is not hard to see that this will not always ‘work’ because it is experienced as stressful rather than supportive. Rather, then, than giving the young tennis player tactical foci to </a:t>
            </a:r>
            <a:r>
              <a:rPr lang="en-US" dirty="0" err="1"/>
              <a:t>prioritise</a:t>
            </a:r>
            <a:r>
              <a:rPr lang="en-US" dirty="0"/>
              <a:t> during the second set, such a message might be interpreted as criticism. It may even </a:t>
            </a:r>
            <a:r>
              <a:rPr lang="en-US" dirty="0" err="1"/>
              <a:t>instil</a:t>
            </a:r>
            <a:r>
              <a:rPr lang="en-US" dirty="0"/>
              <a:t> a sense of negative expectation and pressure to succeed during the second set, leading the young player to resent the so-called ‘support’ and reject it altogether. In line with this point, there is evidence that, in a range of contexts, social support can have negative effects on athletes — not least increasing both burnout and dropout (Sheridan, Coffee &amp; Lavallee, 2014).</a:t>
            </a:r>
          </a:p>
        </p:txBody>
      </p:sp>
      <p:sp>
        <p:nvSpPr>
          <p:cNvPr id="4" name="Slide Number Placeholder 3"/>
          <p:cNvSpPr>
            <a:spLocks noGrp="1"/>
          </p:cNvSpPr>
          <p:nvPr>
            <p:ph type="sldNum" sz="quarter" idx="5"/>
          </p:nvPr>
        </p:nvSpPr>
        <p:spPr/>
        <p:txBody>
          <a:bodyPr/>
          <a:lstStyle/>
          <a:p>
            <a:pPr>
              <a:defRPr/>
            </a:pPr>
            <a:fld id="{04915706-070A-4707-AA18-DDF1820200B2}" type="slidenum">
              <a:rPr lang="en-GB" smtClean="0"/>
              <a:pPr>
                <a:defRPr/>
              </a:pPr>
              <a:t>4</a:t>
            </a:fld>
            <a:endParaRPr lang="en-GB"/>
          </a:p>
        </p:txBody>
      </p:sp>
    </p:spTree>
    <p:extLst>
      <p:ext uri="{BB962C8B-B14F-4D97-AF65-F5344CB8AC3E}">
        <p14:creationId xmlns:p14="http://schemas.microsoft.com/office/powerpoint/2010/main" val="2881691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dirty="0"/>
              <a:t>﻿In the wider social psychology literature, social support has been conceptualised as (a) demonstrating that a person is loved and cared for, (b) the subjective judgement of support availability, (c) the mere existence of supportive relationships, or (d) simply an exchange of resources (e.g., </a:t>
            </a:r>
            <a:r>
              <a:rPr lang="en-GB" dirty="0" err="1"/>
              <a:t>Hobfoll</a:t>
            </a:r>
            <a:r>
              <a:rPr lang="en-GB" dirty="0"/>
              <a:t>, 1988; </a:t>
            </a:r>
            <a:r>
              <a:rPr lang="en-GB" dirty="0" err="1"/>
              <a:t>Sarason</a:t>
            </a:r>
            <a:r>
              <a:rPr lang="en-GB" dirty="0"/>
              <a:t> et al., 1990; Shumaker &amp; Brownell, 1984). Nevertheless, contemporary conceptualisations of social support generally consider it to be comprised of three major </a:t>
            </a:r>
            <a:r>
              <a:rPr lang="en-GB" dirty="0" err="1"/>
              <a:t>subsconstructs</a:t>
            </a:r>
            <a:r>
              <a:rPr lang="en-GB" dirty="0"/>
              <a:t> (</a:t>
            </a:r>
            <a:r>
              <a:rPr lang="en-GB" dirty="0" err="1"/>
              <a:t>Lakey</a:t>
            </a:r>
            <a:r>
              <a:rPr lang="en-GB" dirty="0"/>
              <a:t>, 2010)</a:t>
            </a:r>
          </a:p>
          <a:p>
            <a:pPr marL="171450" indent="-171450">
              <a:buFont typeface="Arial" panose="020B0604020202020204" pitchFamily="34" charset="0"/>
              <a:buChar char="•"/>
            </a:pPr>
            <a:r>
              <a:rPr lang="en-GB" dirty="0"/>
              <a:t>First, social support can be conceptualised as a form of social integration that refers to the number and types of social ties and relationships within an athlete’s social support network</a:t>
            </a:r>
          </a:p>
          <a:p>
            <a:pPr marL="171450" indent="-171450">
              <a:buFont typeface="Arial" panose="020B0604020202020204" pitchFamily="34" charset="0"/>
              <a:buChar char="•"/>
            </a:pPr>
            <a:r>
              <a:rPr lang="en-GB" dirty="0"/>
              <a:t>Second, social support can be thought of as perceived support that derives from a subjective judgement that support is available and can be accessed if needed.</a:t>
            </a:r>
          </a:p>
          <a:p>
            <a:pPr marL="171450" indent="-171450">
              <a:buFont typeface="Arial" panose="020B0604020202020204" pitchFamily="34" charset="0"/>
              <a:buChar char="•"/>
            </a:pPr>
            <a:r>
              <a:rPr lang="en-GB" dirty="0"/>
              <a:t>Third, social support can﻿ be seen as received support (also sometimes referred to as enacted support) referring to the specific helping and supportive actions provided by individuals within an athlete’s social support network (Rees, 2016).</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dirty="0"/>
              <a:t>﻿To illustrate the difference between these subconstructs, consider the number of social ties in a high-profile athlete’s support network. This network might comprise thirty or more teammates, coaches, trainers, physiologists, nutritionists, and psychologists. In addition, the athlete likely has a number of family members (partners, parents, children) who accompany them some or all of the time. Further to this, they may have thousands of fans and followers who travel to watch them perform or who support them on social media. All of these social ties that an athlete may have available to them would be indicative of social integration. Realistically, however, the athlete may only perceive support to be available — and actually receive support — from a select few of these social ties. For instance, the athlete could rely heavily on support from one coach, one parent, and their physiotherapist (e.g., </a:t>
            </a:r>
            <a:r>
              <a:rPr lang="en-GB" dirty="0" err="1"/>
              <a:t>Abgarov</a:t>
            </a:r>
            <a:r>
              <a:rPr lang="en-GB" dirty="0"/>
              <a:t> et al., 2012; Kristiansen &amp; Roberts, 2010; Nicholson, </a:t>
            </a:r>
            <a:r>
              <a:rPr lang="en-GB" dirty="0" err="1"/>
              <a:t>Hoye</a:t>
            </a:r>
            <a:r>
              <a:rPr lang="en-GB" dirty="0"/>
              <a:t>, &amp; Gallant, 2011; Sanders &amp; Winter, 2016). Indeed, this highlights that the degree to which an athlete is socially integrated may not be indicative of how much support they perceive to be available or actually receive (nor how effective that support will be; </a:t>
            </a:r>
            <a:r>
              <a:rPr lang="en-GB" dirty="0" err="1"/>
              <a:t>Rueger</a:t>
            </a:r>
            <a:r>
              <a:rPr lang="en-GB" dirty="0"/>
              <a:t> et al., 2016). </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One important distinction in this regard is between support that is perceived to be available if needed and support that is actually received (Freeman et al., 2014; Gottlieb &amp; Bergen, 2010; Wills &amp; Shinar, 2000). ﻿It is often perceptions of support that are stronger predictors of outcomes than received support, and perceptions of support availability may be misaligned with the actual provision and receipt of support (e.g., </a:t>
            </a:r>
            <a:r>
              <a:rPr lang="en-GB" dirty="0" err="1"/>
              <a:t>Defreese</a:t>
            </a:r>
            <a:r>
              <a:rPr lang="en-GB" dirty="0"/>
              <a:t> &amp; Smith, 2013; Hartley &amp; Coffee, 2019a; Haslam et al., 2018)</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5</a:t>
            </a:fld>
            <a:endParaRPr lang="en-GB"/>
          </a:p>
        </p:txBody>
      </p:sp>
    </p:spTree>
    <p:extLst>
      <p:ext uri="{BB962C8B-B14F-4D97-AF65-F5344CB8AC3E}">
        <p14:creationId xmlns:p14="http://schemas.microsoft.com/office/powerpoint/2010/main" val="901863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a:t>﻿perceived and received support are typically further broken down into four specific forms of socially supportive behaviour: emotional, esteem, informational, and tangible (Rees &amp; Hardy, 2000; see Figure 10.2). Emotional support refers to acts that convey a sense of being loved and cared for (e.g., parents emphasising that whatever the outcome of a game, they will always be there for their child); esteem support refers to attempts at bolstering a sense of competence and ability (e.g., parents making it clear that they believe their child is capable and talented); informational support refers to guidance and instruction (e.g., parents suggesting that their child use a particular strategy to combat anxiety), and tangible support refers to material forms of instrumental assistance (e.g., parents driving their child to the game)</a:t>
            </a:r>
          </a:p>
          <a:p>
            <a:endParaRPr lang="en-GB" dirty="0"/>
          </a:p>
          <a:p>
            <a:r>
              <a:rPr lang="en-GB" dirty="0"/>
              <a:t>While the precise wording of these differ across domains (e.g., of organisational, health, and sport psychology), on the basis of interviews with high-level sports performers about the nature of their supportive experiences, Rees and Hardy (2000) argued that these four forms of support are all very relevant to sport.</a:t>
            </a:r>
          </a:p>
          <a:p>
            <a:endParaRPr lang="en-GB" dirty="0"/>
          </a:p>
          <a:p>
            <a:r>
              <a:rPr lang="en-GB" dirty="0"/>
              <a:t>﻿Clearly, though, these different types of social support are not necessarily mutually exclusive. A coach, for example, can provide both esteem and informational support to athletes by discussing both how and when they previously executed a sport-related skill correctly. Accordingly, the four dimensions of support are highly inter-correlated. However, given their unique characteristics, the different types of support will often each have unique relationships with particular outcome variables (e.g., burnout and self-confidence; Freeman et al., 2011, 2014)</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6</a:t>
            </a:fld>
            <a:endParaRPr lang="en-GB"/>
          </a:p>
        </p:txBody>
      </p:sp>
    </p:spTree>
    <p:extLst>
      <p:ext uri="{BB962C8B-B14F-4D97-AF65-F5344CB8AC3E}">
        <p14:creationId xmlns:p14="http://schemas.microsoft.com/office/powerpoint/2010/main" val="3378127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﻿While dominant approaches to studying social support in sport are influenced by social, motivational, developmental, and cognitive theorising (Sheridan et al., 2014), most approaches are aligned with theories of stress and coping (e.g., Lazarus, 1999; Lazarus &amp; Folkman, 1984). Not least, this is because sport participation routinely involves exposure to a range of stressors (i.e., things which pose a threat to the self; Fletcher, </a:t>
            </a:r>
            <a:r>
              <a:rPr lang="en-GB" dirty="0" err="1"/>
              <a:t>Hanton</a:t>
            </a:r>
            <a:r>
              <a:rPr lang="en-GB" dirty="0"/>
              <a:t> &amp; </a:t>
            </a:r>
            <a:r>
              <a:rPr lang="en-GB" dirty="0" err="1"/>
              <a:t>Mellalieu</a:t>
            </a:r>
            <a:r>
              <a:rPr lang="en-GB" dirty="0"/>
              <a:t>, ﻿2006; Sarkar &amp; Fletcher, 2014), and social support is recognised as having the potential to protect athletes from their deleterious impact (e.g., burnout; </a:t>
            </a:r>
            <a:r>
              <a:rPr lang="en-GB" dirty="0" err="1"/>
              <a:t>DeFreese</a:t>
            </a:r>
            <a:r>
              <a:rPr lang="en-GB" dirty="0"/>
              <a:t> &amp; Smith, 2014; Gustafsson, </a:t>
            </a:r>
            <a:r>
              <a:rPr lang="en-GB" dirty="0" err="1"/>
              <a:t>Defreese</a:t>
            </a:r>
            <a:r>
              <a:rPr lang="en-GB" dirty="0"/>
              <a:t> &amp; Madigan, 2017; Hartley &amp; Coffee, 2019a).</a:t>
            </a:r>
          </a:p>
          <a:p>
            <a:endParaRPr lang="en-GB" dirty="0"/>
          </a:p>
          <a:p>
            <a:r>
              <a:rPr lang="en-GB" dirty="0"/>
              <a:t>﻿the main-effects model suggests that social support has direct benefits for sport-related outcomes independently of other factors such as stress (Cohen et al., 2000; Cohen &amp; Wills, 1985). In particular, this is because support is theorised to be directly associated with outcomes such as enhanced levels of self-esteem, purpose, control, and mastery (Cohen et al., 2000; </a:t>
            </a:r>
            <a:r>
              <a:rPr lang="en-GB" dirty="0" err="1"/>
              <a:t>Thoits</a:t>
            </a:r>
            <a:r>
              <a:rPr lang="en-GB" dirty="0"/>
              <a:t>, 2011).</a:t>
            </a:r>
          </a:p>
          <a:p>
            <a:endParaRPr lang="en-GB" dirty="0"/>
          </a:p>
          <a:p>
            <a:r>
              <a:rPr lang="en-GB" dirty="0"/>
              <a:t>However, the empirical evidence tells a more complex story: perceived support is more beneficial than received support for golf performance, self-confidence, flow states, and burnout (Bakker et al., 2011; </a:t>
            </a:r>
            <a:r>
              <a:rPr lang="en-GB" dirty="0" err="1"/>
              <a:t>Defreese</a:t>
            </a:r>
            <a:r>
              <a:rPr lang="en-GB" dirty="0"/>
              <a:t> &amp; Smith, 2014; Freeman &amp; Rees, 2008; Freeman &amp; Rees, 2010; Hartley &amp; Coffee, 2019a). Moreover, although received support has been associated with many of the same positive outcomes (Rees &amp; Freeman, 2007; Rees, Hardy &amp; Freeman, 2007; Mitchell et al., 2014), it is not always beneficial (</a:t>
            </a:r>
            <a:r>
              <a:rPr lang="en-GB" dirty="0" err="1"/>
              <a:t>Abgarov</a:t>
            </a:r>
            <a:r>
              <a:rPr lang="en-GB" dirty="0"/>
              <a:t> et al., 2012; Knight &amp; Holt, 2014; </a:t>
            </a:r>
            <a:r>
              <a:rPr lang="en-GB" dirty="0" err="1"/>
              <a:t>Lakey</a:t>
            </a:r>
            <a:r>
              <a:rPr lang="en-GB" dirty="0"/>
              <a:t> &amp; </a:t>
            </a:r>
            <a:r>
              <a:rPr lang="en-GB" dirty="0" err="1"/>
              <a:t>Orehek</a:t>
            </a:r>
            <a:r>
              <a:rPr lang="en-GB" dirty="0"/>
              <a:t>, 2011; Uchino, 2009)</a:t>
            </a:r>
          </a:p>
          <a:p>
            <a:endParaRPr lang="en-GB" dirty="0"/>
          </a:p>
          <a:p>
            <a:r>
              <a:rPr lang="en-GB" dirty="0"/>
              <a:t>Dimensional variations in how effective perceived versus received support are ﻿underscore the need for researchers to adopt multivariate conceptualisations and methods of assessment when investigating the effects of social support (Hartley &amp; Coffee, 2019)</a:t>
            </a:r>
          </a:p>
          <a:p>
            <a:endParaRPr lang="en-GB" dirty="0"/>
          </a:p>
          <a:p>
            <a:r>
              <a:rPr lang="en-GB" dirty="0"/>
              <a:t>More generally, while there is some support for the main-effects model (speaking to the fact that it is, on average, a good thing to perceive support to be available if needed) it is also clear that it fails to account for the fact that support can sometimes prove to be unhelpful or even harmful (e.g., Schwarzer &amp; </a:t>
            </a:r>
            <a:r>
              <a:rPr lang="en-GB" dirty="0" err="1"/>
              <a:t>Leppin</a:t>
            </a:r>
            <a:r>
              <a:rPr lang="en-GB" dirty="0"/>
              <a:t>, 1991)</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7</a:t>
            </a:fld>
            <a:endParaRPr lang="en-GB"/>
          </a:p>
        </p:txBody>
      </p:sp>
    </p:spTree>
    <p:extLst>
      <p:ext uri="{BB962C8B-B14F-4D97-AF65-F5344CB8AC3E}">
        <p14:creationId xmlns:p14="http://schemas.microsoft.com/office/powerpoint/2010/main" val="2760732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﻿This model argues that responses to stress are determined in large part by individuals’ cognitive response to stressors (see also Wolf et al., Chapter 9). Specifically, primary appraisal centres on judgements of whether a stressor is threatening to the self in some way, whereas secondary appraisal centres on judgements of whether or not one has the resources to cope effectively with any threat. Social support is theorised to impact on these appraisal processes by affecting a person’s sense of the social resources they have available to deal with the stressor. The perceived availability of these resources then subsequently influences their emotional, cognitive, and behavioural responses to that stressor and promotes more favourable stress appraisals and more positive coping solutions</a:t>
            </a:r>
          </a:p>
          <a:p>
            <a:endParaRPr lang="en-GB" dirty="0"/>
          </a:p>
          <a:p>
            <a:r>
              <a:rPr lang="en-GB" dirty="0"/>
              <a:t>﻿The stress-prevention model argues that social support can help athletes minimise any potentially negative impact of such stressors. In particular, perceiving support to be available when needed (e.g., when a stressor is first encountered) may help an athlete appraise the stressor as non-threatening. Similarly, if a stressor has been appraised as threatening, received support may help an athlete cope when subsequent stress starts to impact on relevant outcomes (notably health and performance; Bianco &amp; Eklund, 2001; Cohen et al., 2000).</a:t>
            </a:r>
          </a:p>
          <a:p>
            <a:endParaRPr lang="en-GB" dirty="0"/>
          </a:p>
          <a:p>
            <a:r>
              <a:rPr lang="en-GB" dirty="0"/>
              <a:t>﻿The stress-prevention model has received some support in sport. For example, </a:t>
            </a:r>
            <a:r>
              <a:rPr lang="en-GB" dirty="0" err="1"/>
              <a:t>Raedeke</a:t>
            </a:r>
            <a:r>
              <a:rPr lang="en-GB" dirty="0"/>
              <a:t> and Smith (2004) found that satisfaction with support was associated with reduction in stress, which in turn helped to protect athletes against burnout. Furthermore, Rees and Freeman (2009) found that perceived support was positively associated with enhanced perceptions of situational control, which was in turn positively associated with challenge appraisals and negatively associated with threat appraisals. Perceived support has also been identified as a key factor in the promotion of resilience in Olympic athletes, for example, by promoting positive adaptations to setbacks (Fletcher &amp; Sarkar, 2012). Such evidence supports the model’s core assertion that social support can lead to a reduction in stress. Nevertheless, the model fails to account for evidence that the effectiveness of social support depends on the level of stress that an individual is experiencing and the nature of the stressor they are confronting. In particular, when a person is under a lot of pressure, some forms of social support can sometimes exacerbate rather than ameliorate their stress (</a:t>
            </a:r>
            <a:r>
              <a:rPr lang="en-GB" dirty="0" err="1"/>
              <a:t>Grolnick</a:t>
            </a:r>
            <a:r>
              <a:rPr lang="en-GB" dirty="0"/>
              <a:t>, 2002). Esteem support, for example, can backfire if it makes athletes over-confident or fearful of letting their supporters down (Thomas, Lane &amp; Kingston, 2011)</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8</a:t>
            </a:fld>
            <a:endParaRPr lang="en-GB"/>
          </a:p>
        </p:txBody>
      </p:sp>
    </p:spTree>
    <p:extLst>
      <p:ext uri="{BB962C8B-B14F-4D97-AF65-F5344CB8AC3E}">
        <p14:creationId xmlns:p14="http://schemas.microsoft.com/office/powerpoint/2010/main" val="1178173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dirty="0"/>
              <a:t>﻿Speaking to evidence that the effect of support is contingent on an athlete’s level of stress, the stress-buffering model is one of the most influential models in sport (Cohen et al., 2000). It argues that social support will have minimal impact on outcomes under conditions of low stress (because here it is not needed) but that it will be more predictive of beneficial outcomes under conditions of high stress. For example, when an athlete is experiencing high levels of stress, high levels of support can protect them from performing poorly. And, conversely, high levels of stress are likely to lead to poorer performance if the athlete has low levels of support.</a:t>
            </a:r>
          </a:p>
          <a:p>
            <a:endParaRPr lang="en-GB" dirty="0"/>
          </a:p>
          <a:p>
            <a:r>
              <a:rPr lang="en-GB" dirty="0"/>
              <a:t>The stress-buffering model is also aligned with the transactional model of stress and stress appraisal (Lazarus &amp; Folkman, 1984). Specifically, after a person is exposed to stressors which pose a threat to the self, it suggests that both perceived and received support play a role in shaping the impact of that threat. More specifically, both types of support can enhance perceived or received coping resources during secondary stress appraisal, thereby reducing (i.e., ‘buffering’) the negative effect of stress on sport-related outcomes (Cohen et al., 2000; Cohen &amp; Wills, 1985).</a:t>
            </a:r>
          </a:p>
          <a:p>
            <a:endParaRPr lang="en-GB" dirty="0"/>
          </a:p>
          <a:p>
            <a:r>
              <a:rPr lang="en-GB" dirty="0"/>
              <a:t>At the same time, however, perceived and received support﻿ are theorised to exert unique stress-buffering effects (Bianco &amp; Eklund, 2001; Cohen et al., 2000; Rees &amp; Hardy, 2004). Indeed, qualitative and quantitative research has found that both received and perceived support can reduce the negative impact of stress on sport-related outcomes such as self-confidence and performance (Freeman &amp; Rees, 2008; Kristiansen &amp; Roberts, 2010; Rees &amp; Freeman, 2007). However, when considered simultaneously, there is mixed evidence for these claims, and it is unclear whether one form of support exerts stronger stress-buffering effects than the other (e.g., Hartley &amp; Coffee, 2019a; Rees et al., 2007).</a:t>
            </a:r>
          </a:p>
          <a:p>
            <a:endParaRPr lang="en-GB" dirty="0"/>
          </a:p>
          <a:p>
            <a:r>
              <a:rPr lang="en-GB" dirty="0"/>
              <a:t>﻿evidence for the model is mixed, both in sport and in the wider psychological literature (for reviews, see Cohen &amp; Wills, 1985; </a:t>
            </a:r>
            <a:r>
              <a:rPr lang="en-GB" dirty="0" err="1"/>
              <a:t>Lakey</a:t>
            </a:r>
            <a:r>
              <a:rPr lang="en-GB" dirty="0"/>
              <a:t> &amp; Cronin, 2008; </a:t>
            </a:r>
            <a:r>
              <a:rPr lang="en-GB" dirty="0" err="1"/>
              <a:t>Rueger</a:t>
            </a:r>
            <a:r>
              <a:rPr lang="en-GB" dirty="0"/>
              <a:t> et al., 2016). The picture is further complicated by evidence that different dimensions of support are associated with different forms of coping behaviour (Cohen &amp; Wills, 1985; Freeman et al., 2011; Hartley &amp; Coffee, 2019a; Lu et al., 2016). Furthermore, as we will see, the stress-buffering model also fails to account for other factors that appear to play a significant role in determining whether social support is beneficial — notably the social context in which it is provided and the source from which it emerges</a:t>
            </a:r>
          </a:p>
          <a:p>
            <a:endParaRPr lang="en-GB" dirty="0"/>
          </a:p>
          <a:p>
            <a:r>
              <a:rPr lang="en-GB" dirty="0"/>
              <a:t>﻿By drawing on the stress appraisal and coping literature (e.g., Lazarus &amp; Folkman,1984), the main and stress-buffering approaches have sought to understand how different types of social support behaviours contribute to primary and secondary stress appraisals, and how these impact upon sport-related outcomes. However, a weakness of these approaches is that their hypotheses are rather rigid. In particular, they are insensitive to social contextual factors that determine when, how, and why social support is beneficial (</a:t>
            </a:r>
            <a:r>
              <a:rPr lang="en-GB" dirty="0" err="1"/>
              <a:t>Thoits</a:t>
            </a:r>
            <a:r>
              <a:rPr lang="en-GB" dirty="0"/>
              <a:t>, 2011). </a:t>
            </a:r>
          </a:p>
        </p:txBody>
      </p:sp>
      <p:sp>
        <p:nvSpPr>
          <p:cNvPr id="4" name="Slide Number Placeholder 3"/>
          <p:cNvSpPr>
            <a:spLocks noGrp="1"/>
          </p:cNvSpPr>
          <p:nvPr>
            <p:ph type="sldNum" sz="quarter" idx="10"/>
          </p:nvPr>
        </p:nvSpPr>
        <p:spPr/>
        <p:txBody>
          <a:bodyPr/>
          <a:lstStyle/>
          <a:p>
            <a:pPr>
              <a:defRPr/>
            </a:pPr>
            <a:fld id="{04915706-070A-4707-AA18-DDF1820200B2}" type="slidenum">
              <a:rPr lang="en-GB" smtClean="0"/>
              <a:pPr>
                <a:defRPr/>
              </a:pPr>
              <a:t>9</a:t>
            </a:fld>
            <a:endParaRPr lang="en-GB"/>
          </a:p>
        </p:txBody>
      </p:sp>
    </p:spTree>
    <p:extLst>
      <p:ext uri="{BB962C8B-B14F-4D97-AF65-F5344CB8AC3E}">
        <p14:creationId xmlns:p14="http://schemas.microsoft.com/office/powerpoint/2010/main" val="1470868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Subtitle-Speaker">
    <p:spTree>
      <p:nvGrpSpPr>
        <p:cNvPr id="1" name=""/>
        <p:cNvGrpSpPr/>
        <p:nvPr/>
      </p:nvGrpSpPr>
      <p:grpSpPr>
        <a:xfrm>
          <a:off x="0" y="0"/>
          <a:ext cx="0" cy="0"/>
          <a:chOff x="0" y="0"/>
          <a:chExt cx="0" cy="0"/>
        </a:xfrm>
      </p:grpSpPr>
      <p:sp>
        <p:nvSpPr>
          <p:cNvPr id="2" name="Title 1"/>
          <p:cNvSpPr>
            <a:spLocks noGrp="1"/>
          </p:cNvSpPr>
          <p:nvPr>
            <p:ph type="ctrTitle"/>
          </p:nvPr>
        </p:nvSpPr>
        <p:spPr>
          <a:xfrm>
            <a:off x="679939" y="438353"/>
            <a:ext cx="7772400" cy="521493"/>
          </a:xfrm>
        </p:spPr>
        <p:txBody>
          <a:bodyPr anchor="t">
            <a:noAutofit/>
          </a:bodyPr>
          <a:lstStyle>
            <a:lvl1pPr algn="l">
              <a:defRPr sz="3600" b="1"/>
            </a:lvl1pPr>
          </a:lstStyle>
          <a:p>
            <a:r>
              <a:rPr lang="en-US" dirty="0"/>
              <a:t>Click to edit Master title style</a:t>
            </a:r>
          </a:p>
        </p:txBody>
      </p:sp>
      <p:sp>
        <p:nvSpPr>
          <p:cNvPr id="3" name="Subtitle 2"/>
          <p:cNvSpPr>
            <a:spLocks noGrp="1"/>
          </p:cNvSpPr>
          <p:nvPr>
            <p:ph type="subTitle" idx="1"/>
          </p:nvPr>
        </p:nvSpPr>
        <p:spPr>
          <a:xfrm>
            <a:off x="679939" y="988352"/>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3" name="Content Placeholder 12"/>
          <p:cNvSpPr>
            <a:spLocks noGrp="1"/>
          </p:cNvSpPr>
          <p:nvPr>
            <p:ph sz="quarter" idx="10"/>
          </p:nvPr>
        </p:nvSpPr>
        <p:spPr>
          <a:xfrm>
            <a:off x="679938" y="1535952"/>
            <a:ext cx="7772400" cy="581025"/>
          </a:xfrm>
        </p:spPr>
        <p:txBody>
          <a:bodyPr>
            <a:normAutofit/>
          </a:bodyPr>
          <a:lstStyle>
            <a:lvl1pPr marL="0" indent="0">
              <a:buNone/>
              <a:defRPr sz="2000"/>
            </a:lvl1pPr>
          </a:lstStyle>
          <a:p>
            <a:pPr lvl="0"/>
            <a:r>
              <a:rPr lang="en-GB" dirty="0"/>
              <a:t>Click to edit Master text styles</a:t>
            </a:r>
          </a:p>
        </p:txBody>
      </p:sp>
      <p:pic>
        <p:nvPicPr>
          <p:cNvPr id="5" name="Picture 4">
            <a:extLst>
              <a:ext uri="{FF2B5EF4-FFF2-40B4-BE49-F238E27FC236}">
                <a16:creationId xmlns:a16="http://schemas.microsoft.com/office/drawing/2014/main" id="{927B991C-56B6-794A-8E0C-92A3133BC36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49958" y="244841"/>
            <a:ext cx="1004760" cy="1430010"/>
          </a:xfrm>
          <a:prstGeom prst="rect">
            <a:avLst/>
          </a:prstGeom>
        </p:spPr>
      </p:pic>
      <p:sp>
        <p:nvSpPr>
          <p:cNvPr id="6" name="Oval 5">
            <a:extLst>
              <a:ext uri="{FF2B5EF4-FFF2-40B4-BE49-F238E27FC236}">
                <a16:creationId xmlns:a16="http://schemas.microsoft.com/office/drawing/2014/main" id="{285CC83F-1E22-DB42-B0D8-6F5313CDF349}"/>
              </a:ext>
            </a:extLst>
          </p:cNvPr>
          <p:cNvSpPr/>
          <p:nvPr userDrawn="1"/>
        </p:nvSpPr>
        <p:spPr>
          <a:xfrm>
            <a:off x="8288215" y="120613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Slide Number Placeholder 5">
            <a:extLst>
              <a:ext uri="{FF2B5EF4-FFF2-40B4-BE49-F238E27FC236}">
                <a16:creationId xmlns:a16="http://schemas.microsoft.com/office/drawing/2014/main" id="{28F4DE66-1794-564A-B673-EE6A426FE82C}"/>
              </a:ext>
            </a:extLst>
          </p:cNvPr>
          <p:cNvSpPr>
            <a:spLocks noGrp="1"/>
          </p:cNvSpPr>
          <p:nvPr>
            <p:ph type="sldNum" sz="quarter" idx="4"/>
          </p:nvPr>
        </p:nvSpPr>
        <p:spPr>
          <a:xfrm>
            <a:off x="8197361" y="484016"/>
            <a:ext cx="509954" cy="1047779"/>
          </a:xfrm>
          <a:prstGeom prst="rect">
            <a:avLst/>
          </a:prstGeom>
        </p:spPr>
        <p:txBody>
          <a:bodyPr vert="horz" lIns="91440" tIns="45720" rIns="91440" bIns="45720" rtlCol="0" anchor="b"/>
          <a:lstStyle>
            <a:lvl1pPr algn="ctr">
              <a:defRPr sz="1800" b="0">
                <a:ln>
                  <a:noFill/>
                </a:ln>
                <a:solidFill>
                  <a:srgbClr val="50B4C9"/>
                </a:solidFill>
                <a:latin typeface="+mj-lt"/>
              </a:defRPr>
            </a:lvl1pPr>
          </a:lstStyle>
          <a:p>
            <a:fld id="{BDED0440-CF85-4CB9-8D89-87E5AE29F424}" type="slidenum">
              <a:rPr lang="en-GB" smtClean="0"/>
              <a:pPr/>
              <a:t>‹#›</a:t>
            </a:fld>
            <a:endParaRPr lang="en-GB" dirty="0"/>
          </a:p>
        </p:txBody>
      </p:sp>
    </p:spTree>
    <p:extLst>
      <p:ext uri="{BB962C8B-B14F-4D97-AF65-F5344CB8AC3E}">
        <p14:creationId xmlns:p14="http://schemas.microsoft.com/office/powerpoint/2010/main" val="695081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374650"/>
            <a:ext cx="8079581" cy="124364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07492" y="1508760"/>
            <a:ext cx="8065294" cy="28246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Oval 7">
            <a:extLst>
              <a:ext uri="{FF2B5EF4-FFF2-40B4-BE49-F238E27FC236}">
                <a16:creationId xmlns:a16="http://schemas.microsoft.com/office/drawing/2014/main" id="{14648699-830C-6142-A07C-D1E17D64B9C1}"/>
              </a:ext>
            </a:extLst>
          </p:cNvPr>
          <p:cNvSpPr/>
          <p:nvPr userDrawn="1"/>
        </p:nvSpPr>
        <p:spPr>
          <a:xfrm>
            <a:off x="8288215" y="4472354"/>
            <a:ext cx="328247" cy="3256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62354441"/>
      </p:ext>
    </p:extLst>
  </p:cSld>
  <p:clrMap bg1="lt1" tx1="dk1" bg2="lt2" tx2="dk2" accent1="accent1" accent2="accent2" accent3="accent3" accent4="accent4" accent5="accent5" accent6="accent6" hlink="hlink" folHlink="folHlink"/>
  <p:sldLayoutIdLst>
    <p:sldLayoutId id="2147483981" r:id="rId1"/>
  </p:sldLayoutIdLst>
  <p:hf hdr="0" ftr="0" dt="0"/>
  <p:txStyles>
    <p:titleStyle>
      <a:lvl1pPr algn="l" defTabSz="685800" rtl="0" eaLnBrk="1" latinLnBrk="0" hangingPunct="1">
        <a:lnSpc>
          <a:spcPct val="85000"/>
        </a:lnSpc>
        <a:spcBef>
          <a:spcPct val="0"/>
        </a:spcBef>
        <a:buNone/>
        <a:defRPr sz="4050" kern="1200" spc="-90" baseline="0">
          <a:solidFill>
            <a:schemeClr val="accent1"/>
          </a:solidFill>
          <a:latin typeface="+mj-lt"/>
          <a:ea typeface="+mj-ea"/>
          <a:cs typeface="+mj-cs"/>
        </a:defRPr>
      </a:lvl1pPr>
    </p:titleStyle>
    <p:bodyStyle>
      <a:lvl1pPr marL="68580" indent="-68580" algn="l" defTabSz="685800" rtl="0" eaLnBrk="1" latinLnBrk="0" hangingPunct="1">
        <a:lnSpc>
          <a:spcPct val="85000"/>
        </a:lnSpc>
        <a:spcBef>
          <a:spcPts val="975"/>
        </a:spcBef>
        <a:buFont typeface="Arial" pitchFamily="34" charset="0"/>
        <a:buChar char=" "/>
        <a:defRPr sz="18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E272627-D71E-A141-8DE3-F13201A62D86}"/>
              </a:ext>
            </a:extLst>
          </p:cNvPr>
          <p:cNvSpPr>
            <a:spLocks noGrp="1"/>
          </p:cNvSpPr>
          <p:nvPr>
            <p:ph type="sldNum" sz="quarter" idx="4"/>
          </p:nvPr>
        </p:nvSpPr>
        <p:spPr/>
        <p:txBody>
          <a:bodyPr/>
          <a:lstStyle/>
          <a:p>
            <a:fld id="{BDED0440-CF85-4CB9-8D89-87E5AE29F424}" type="slidenum">
              <a:rPr lang="en-GB" smtClean="0"/>
              <a:pPr/>
              <a:t>1</a:t>
            </a:fld>
            <a:endParaRPr lang="en-GB" dirty="0"/>
          </a:p>
        </p:txBody>
      </p:sp>
      <p:sp>
        <p:nvSpPr>
          <p:cNvPr id="11" name="Rectangle 10">
            <a:extLst>
              <a:ext uri="{FF2B5EF4-FFF2-40B4-BE49-F238E27FC236}">
                <a16:creationId xmlns:a16="http://schemas.microsoft.com/office/drawing/2014/main" id="{2FB1E9C9-F201-6A4A-AFCD-8CA98D36AAD3}"/>
              </a:ext>
            </a:extLst>
          </p:cNvPr>
          <p:cNvSpPr/>
          <p:nvPr/>
        </p:nvSpPr>
        <p:spPr>
          <a:xfrm>
            <a:off x="7620000" y="157982"/>
            <a:ext cx="1359877" cy="1699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p:cNvSpPr txBox="1">
            <a:spLocks/>
          </p:cNvSpPr>
          <p:nvPr/>
        </p:nvSpPr>
        <p:spPr>
          <a:xfrm>
            <a:off x="366706" y="264377"/>
            <a:ext cx="7297744" cy="1506179"/>
          </a:xfrm>
          <a:prstGeom prst="rect">
            <a:avLst/>
          </a:prstGeom>
        </p:spPr>
        <p:txBody>
          <a:bodyPr vert="horz" lIns="91440" tIns="45720" rIns="91440" bIns="45720" rtlCol="0" anchor="t">
            <a:noAutofit/>
          </a:bodyPr>
          <a:lstStyle>
            <a:lvl1pPr algn="l" defTabSz="685800" rtl="0" eaLnBrk="1" latinLnBrk="0" hangingPunct="1">
              <a:lnSpc>
                <a:spcPct val="85000"/>
              </a:lnSpc>
              <a:spcBef>
                <a:spcPct val="0"/>
              </a:spcBef>
              <a:buNone/>
              <a:defRPr sz="6000" b="1" kern="1200" spc="-90" baseline="0">
                <a:solidFill>
                  <a:schemeClr val="accent1"/>
                </a:solidFill>
                <a:latin typeface="+mj-lt"/>
                <a:ea typeface="+mj-ea"/>
                <a:cs typeface="+mj-cs"/>
              </a:defRPr>
            </a:lvl1pPr>
          </a:lstStyle>
          <a:p>
            <a:pPr>
              <a:lnSpc>
                <a:spcPct val="100000"/>
              </a:lnSpc>
            </a:pPr>
            <a:r>
              <a:rPr lang="en-GB" sz="2800" b="0" dirty="0">
                <a:solidFill>
                  <a:srgbClr val="22568B"/>
                </a:solidFill>
                <a:latin typeface="Avenir" panose="02000503020000020003" pitchFamily="2" charset="0"/>
                <a:ea typeface="Bodoni Ornaments" pitchFamily="2" charset="0"/>
                <a:cs typeface="Beirut" pitchFamily="2" charset="-78"/>
              </a:rPr>
              <a:t>Lecture 14 </a:t>
            </a:r>
          </a:p>
          <a:p>
            <a:pPr>
              <a:lnSpc>
                <a:spcPct val="100000"/>
              </a:lnSpc>
            </a:pPr>
            <a:r>
              <a:rPr lang="en-GB" sz="3200" b="0" dirty="0">
                <a:solidFill>
                  <a:srgbClr val="22568B"/>
                </a:solidFill>
                <a:latin typeface="Avenir" panose="02000503020000020003" pitchFamily="2" charset="0"/>
                <a:ea typeface="Bodoni Ornaments" pitchFamily="2" charset="0"/>
                <a:cs typeface="Beirut" pitchFamily="2" charset="-78"/>
              </a:rPr>
              <a:t>SOCIAL SUPORT</a:t>
            </a:r>
          </a:p>
        </p:txBody>
      </p:sp>
      <p:sp>
        <p:nvSpPr>
          <p:cNvPr id="10" name="Rectangle 9"/>
          <p:cNvSpPr/>
          <p:nvPr/>
        </p:nvSpPr>
        <p:spPr>
          <a:xfrm>
            <a:off x="143258" y="3015023"/>
            <a:ext cx="5566667" cy="1323439"/>
          </a:xfrm>
          <a:prstGeom prst="rect">
            <a:avLst/>
          </a:prstGeom>
        </p:spPr>
        <p:txBody>
          <a:bodyPr wrap="square">
            <a:spAutoFit/>
          </a:bodyPr>
          <a:lstStyle/>
          <a:p>
            <a:r>
              <a:rPr lang="en-GB" sz="2000" dirty="0">
                <a:solidFill>
                  <a:srgbClr val="4094D1"/>
                </a:solidFill>
                <a:latin typeface="Avenir" panose="02000503020000020003" pitchFamily="2" charset="0"/>
                <a:ea typeface="Apple Color Emoji" pitchFamily="2" charset="0"/>
                <a:cs typeface="Al Bayan Plain" pitchFamily="2" charset="-78"/>
              </a:rPr>
              <a:t>Chris Hartley,</a:t>
            </a:r>
          </a:p>
          <a:p>
            <a:r>
              <a:rPr lang="en-GB" sz="2000" dirty="0">
                <a:solidFill>
                  <a:srgbClr val="4094D1"/>
                </a:solidFill>
                <a:latin typeface="Avenir" panose="02000503020000020003" pitchFamily="2" charset="0"/>
                <a:ea typeface="Apple Color Emoji" pitchFamily="2" charset="0"/>
                <a:cs typeface="Al Bayan Plain" pitchFamily="2" charset="-78"/>
              </a:rPr>
              <a:t>Alex Haslam,</a:t>
            </a:r>
          </a:p>
          <a:p>
            <a:r>
              <a:rPr lang="en-GB" sz="2000" dirty="0">
                <a:solidFill>
                  <a:srgbClr val="4094D1"/>
                </a:solidFill>
                <a:latin typeface="Avenir" panose="02000503020000020003" pitchFamily="2" charset="0"/>
                <a:ea typeface="Apple Color Emoji" pitchFamily="2" charset="0"/>
                <a:cs typeface="Al Bayan Plain" pitchFamily="2" charset="-78"/>
              </a:rPr>
              <a:t>Pete Coffee, &amp;</a:t>
            </a:r>
          </a:p>
          <a:p>
            <a:r>
              <a:rPr lang="en-GB" sz="2000" dirty="0">
                <a:solidFill>
                  <a:srgbClr val="4094D1"/>
                </a:solidFill>
                <a:latin typeface="Avenir" panose="02000503020000020003" pitchFamily="2" charset="0"/>
                <a:ea typeface="Apple Color Emoji" pitchFamily="2" charset="0"/>
                <a:cs typeface="Al Bayan Plain" pitchFamily="2" charset="-78"/>
              </a:rPr>
              <a:t>Tim Rees</a:t>
            </a:r>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558959" y="246743"/>
            <a:ext cx="1375270" cy="2240171"/>
          </a:xfrm>
          <a:prstGeom prst="rect">
            <a:avLst/>
          </a:prstGeom>
        </p:spPr>
      </p:pic>
      <p:pic>
        <p:nvPicPr>
          <p:cNvPr id="7" name="Picture 6">
            <a:extLst>
              <a:ext uri="{FF2B5EF4-FFF2-40B4-BE49-F238E27FC236}">
                <a16:creationId xmlns:a16="http://schemas.microsoft.com/office/drawing/2014/main" id="{A0F580A5-BC8A-6442-BE2B-AF8D795FA9A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150484" y="1643976"/>
            <a:ext cx="4435846" cy="3019241"/>
          </a:xfrm>
          <a:prstGeom prst="rect">
            <a:avLst/>
          </a:prstGeom>
        </p:spPr>
      </p:pic>
    </p:spTree>
    <p:extLst>
      <p:ext uri="{BB962C8B-B14F-4D97-AF65-F5344CB8AC3E}">
        <p14:creationId xmlns:p14="http://schemas.microsoft.com/office/powerpoint/2010/main" val="31204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10</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86507" y="338400"/>
            <a:ext cx="7772400" cy="521493"/>
          </a:xfrm>
        </p:spPr>
        <p:txBody>
          <a:bodyPr anchor="t">
            <a:noAutofit/>
          </a:bodyPr>
          <a:lstStyle>
            <a:lvl1pPr algn="l">
              <a:defRPr sz="3600" b="1"/>
            </a:lvl1pPr>
          </a:lstStyle>
          <a:p>
            <a:r>
              <a:rPr lang="en-US" sz="3200" b="0" dirty="0">
                <a:solidFill>
                  <a:srgbClr val="22568B"/>
                </a:solidFill>
                <a:latin typeface="Avenir"/>
              </a:rPr>
              <a:t>Current approaches to topic</a:t>
            </a:r>
            <a:br>
              <a:rPr lang="en-US" sz="3200" dirty="0"/>
            </a:br>
            <a:endParaRPr lang="en-US" sz="3200" dirty="0"/>
          </a:p>
        </p:txBody>
      </p:sp>
      <p:sp>
        <p:nvSpPr>
          <p:cNvPr id="6" name="Subtitle 2">
            <a:extLst>
              <a:ext uri="{FF2B5EF4-FFF2-40B4-BE49-F238E27FC236}">
                <a16:creationId xmlns:a16="http://schemas.microsoft.com/office/drawing/2014/main" id="{3032AF5D-CA33-074F-A0A7-CDA284CE41E3}"/>
              </a:ext>
            </a:extLst>
          </p:cNvPr>
          <p:cNvSpPr>
            <a:spLocks noGrp="1"/>
          </p:cNvSpPr>
          <p:nvPr>
            <p:ph type="subTitle" idx="1"/>
          </p:nvPr>
        </p:nvSpPr>
        <p:spPr>
          <a:xfrm>
            <a:off x="486507" y="1012701"/>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2400" dirty="0">
                <a:solidFill>
                  <a:srgbClr val="62A9D5"/>
                </a:solidFill>
                <a:latin typeface="Avenir"/>
              </a:rPr>
              <a:t>4. Optimal matching model</a:t>
            </a: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86507" y="3814044"/>
            <a:ext cx="8297037" cy="1202872"/>
          </a:xfrm>
        </p:spPr>
        <p:txBody>
          <a:bodyPr>
            <a:noAutofit/>
          </a:bodyPr>
          <a:lstStyle/>
          <a:p>
            <a:pPr marL="180975" indent="-180975">
              <a:lnSpc>
                <a:spcPct val="90000"/>
              </a:lnSpc>
              <a:buFont typeface="Arial" panose="020B0604020202020204" pitchFamily="34" charset="0"/>
              <a:buChar char="•"/>
            </a:pPr>
            <a:r>
              <a:rPr lang="en-GB" sz="1800" dirty="0">
                <a:latin typeface="Avenir Book" panose="02000503020000020003" pitchFamily="2" charset="0"/>
              </a:rPr>
              <a:t>Developed by </a:t>
            </a:r>
            <a:r>
              <a:rPr lang="en-GB" sz="1800" dirty="0" err="1">
                <a:latin typeface="Avenir Book" panose="02000503020000020003" pitchFamily="2" charset="0"/>
              </a:rPr>
              <a:t>Cutrona</a:t>
            </a:r>
            <a:r>
              <a:rPr lang="en-GB" sz="1800" dirty="0">
                <a:latin typeface="Avenir Book" panose="02000503020000020003" pitchFamily="2" charset="0"/>
              </a:rPr>
              <a:t> and Russell (1990), this model suggests that social support is most effective when specific dimensions of support are optimally matched to situational needs demanded by the controllability of the stressor</a:t>
            </a:r>
          </a:p>
          <a:p>
            <a:pPr marL="180975" indent="-180975">
              <a:lnSpc>
                <a:spcPct val="90000"/>
              </a:lnSpc>
              <a:buFont typeface="Arial" panose="020B0604020202020204" pitchFamily="34" charset="0"/>
              <a:buChar char="•"/>
            </a:pPr>
            <a:r>
              <a:rPr lang="en-GB" sz="1800" dirty="0">
                <a:latin typeface="Avenir Book" panose="02000503020000020003" pitchFamily="2" charset="0"/>
              </a:rPr>
              <a:t>Mixed empirical support</a:t>
            </a:r>
          </a:p>
        </p:txBody>
      </p:sp>
      <p:pic>
        <p:nvPicPr>
          <p:cNvPr id="4" name="Picture 3" descr="Table&#10;&#10;Description automatically generated">
            <a:extLst>
              <a:ext uri="{FF2B5EF4-FFF2-40B4-BE49-F238E27FC236}">
                <a16:creationId xmlns:a16="http://schemas.microsoft.com/office/drawing/2014/main" id="{A1594157-69FC-3646-9389-666DDED9F6D7}"/>
              </a:ext>
            </a:extLst>
          </p:cNvPr>
          <p:cNvPicPr>
            <a:picLocks noChangeAspect="1"/>
          </p:cNvPicPr>
          <p:nvPr/>
        </p:nvPicPr>
        <p:blipFill>
          <a:blip r:embed="rId3"/>
          <a:stretch>
            <a:fillRect/>
          </a:stretch>
        </p:blipFill>
        <p:spPr>
          <a:xfrm>
            <a:off x="1253678" y="1478040"/>
            <a:ext cx="6176513" cy="2187420"/>
          </a:xfrm>
          <a:prstGeom prst="rect">
            <a:avLst/>
          </a:prstGeom>
        </p:spPr>
      </p:pic>
    </p:spTree>
    <p:extLst>
      <p:ext uri="{BB962C8B-B14F-4D97-AF65-F5344CB8AC3E}">
        <p14:creationId xmlns:p14="http://schemas.microsoft.com/office/powerpoint/2010/main" val="3909631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11</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271085" y="486412"/>
            <a:ext cx="7666207" cy="622860"/>
          </a:xfrm>
        </p:spPr>
        <p:txBody>
          <a:bodyPr anchor="t">
            <a:noAutofit/>
          </a:bodyPr>
          <a:lstStyle>
            <a:lvl1pPr algn="l">
              <a:defRPr sz="3600" b="1"/>
            </a:lvl1pPr>
          </a:lstStyle>
          <a:p>
            <a:pPr>
              <a:lnSpc>
                <a:spcPct val="100000"/>
              </a:lnSpc>
            </a:pPr>
            <a:r>
              <a:rPr lang="en-US" sz="3200" b="0" dirty="0">
                <a:solidFill>
                  <a:srgbClr val="22568B"/>
                </a:solidFill>
                <a:latin typeface="Avenir" panose="02000503020000020003"/>
              </a:rPr>
              <a:t>A social identity approach to social support</a:t>
            </a:r>
            <a:br>
              <a:rPr lang="en-US" sz="3200" dirty="0"/>
            </a:br>
            <a:br>
              <a:rPr lang="en-US" sz="3200" dirty="0"/>
            </a:br>
            <a:r>
              <a:rPr lang="en-GB" sz="2000" b="0" dirty="0">
                <a:latin typeface="Avenir Book" panose="02000503020000020003" pitchFamily="2" charset="0"/>
              </a:rPr>
              <a:t>The experience of social support in sport is bound up with the dynamics of group life and should be understood in ‘social’ terms</a:t>
            </a:r>
            <a:endParaRPr lang="en-US" sz="2000" b="0" dirty="0">
              <a:latin typeface="Avenir Book" panose="02000503020000020003" pitchFamily="2" charset="0"/>
            </a:endParaRPr>
          </a:p>
        </p:txBody>
      </p:sp>
      <p:sp>
        <p:nvSpPr>
          <p:cNvPr id="10" name="Subtitle 3">
            <a:extLst>
              <a:ext uri="{FF2B5EF4-FFF2-40B4-BE49-F238E27FC236}">
                <a16:creationId xmlns:a16="http://schemas.microsoft.com/office/drawing/2014/main" id="{5A53AD03-193D-465B-9685-2879850DE083}"/>
              </a:ext>
            </a:extLst>
          </p:cNvPr>
          <p:cNvSpPr>
            <a:spLocks noGrp="1"/>
          </p:cNvSpPr>
          <p:nvPr>
            <p:ph type="subTitle" idx="1"/>
          </p:nvPr>
        </p:nvSpPr>
        <p:spPr>
          <a:xfrm>
            <a:off x="271086" y="2263515"/>
            <a:ext cx="4957620" cy="2879985"/>
          </a:xfrm>
        </p:spPr>
        <p:txBody>
          <a:bodyPr>
            <a:noAutofit/>
          </a:bodyPr>
          <a:lstStyle/>
          <a:p>
            <a:pPr marL="285750" indent="-285750">
              <a:lnSpc>
                <a:spcPct val="100000"/>
              </a:lnSpc>
              <a:buFont typeface="Arial" panose="020B0604020202020204" pitchFamily="34" charset="0"/>
              <a:buChar char="•"/>
            </a:pPr>
            <a:r>
              <a:rPr lang="nl-BE" sz="1800" dirty="0">
                <a:solidFill>
                  <a:schemeClr val="tx1"/>
                </a:solidFill>
                <a:latin typeface="Avenir" panose="02000503020000020003"/>
              </a:rPr>
              <a:t>We rarely construe and cope with stress in purely ‘personal’ terms, social support occurs between recipients and providers and there are identity-based implications behind social support exchanges</a:t>
            </a:r>
          </a:p>
          <a:p>
            <a:pPr marL="285750" indent="-285750">
              <a:lnSpc>
                <a:spcPct val="100000"/>
              </a:lnSpc>
              <a:buFont typeface="Arial" panose="020B0604020202020204" pitchFamily="34" charset="0"/>
              <a:buChar char="•"/>
            </a:pPr>
            <a:r>
              <a:rPr lang="nl-BE" sz="1800" dirty="0">
                <a:solidFill>
                  <a:schemeClr val="tx1"/>
                </a:solidFill>
                <a:latin typeface="Avenir" panose="02000503020000020003"/>
              </a:rPr>
              <a:t>Social identities have a transformative potential – to both benefit and debilitate the influence of social support</a:t>
            </a:r>
          </a:p>
        </p:txBody>
      </p:sp>
      <p:pic>
        <p:nvPicPr>
          <p:cNvPr id="3074" name="Picture 2" descr="How the UK has embraced American football">
            <a:extLst>
              <a:ext uri="{FF2B5EF4-FFF2-40B4-BE49-F238E27FC236}">
                <a16:creationId xmlns:a16="http://schemas.microsoft.com/office/drawing/2014/main" id="{C2F9546A-D789-0D43-877D-EEFAEB31CFA3}"/>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77780" y="2302400"/>
            <a:ext cx="3229535" cy="1937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342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12</a:t>
            </a:fld>
            <a:endParaRPr lang="en-GB" dirty="0"/>
          </a:p>
        </p:txBody>
      </p:sp>
      <p:sp>
        <p:nvSpPr>
          <p:cNvPr id="6" name="Subtitle 2">
            <a:extLst>
              <a:ext uri="{FF2B5EF4-FFF2-40B4-BE49-F238E27FC236}">
                <a16:creationId xmlns:a16="http://schemas.microsoft.com/office/drawing/2014/main" id="{3032AF5D-CA33-074F-A0A7-CDA284CE41E3}"/>
              </a:ext>
            </a:extLst>
          </p:cNvPr>
          <p:cNvSpPr>
            <a:spLocks noGrp="1"/>
          </p:cNvSpPr>
          <p:nvPr>
            <p:ph type="subTitle" idx="1"/>
          </p:nvPr>
        </p:nvSpPr>
        <p:spPr>
          <a:xfrm>
            <a:off x="383512" y="841065"/>
            <a:ext cx="6301105"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2400" dirty="0">
                <a:solidFill>
                  <a:srgbClr val="4094D1"/>
                </a:solidFill>
                <a:latin typeface="Avenir" panose="02000503020000020003"/>
              </a:rPr>
              <a:t>Three key points</a:t>
            </a: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271086" y="3551324"/>
            <a:ext cx="7573108" cy="1444625"/>
          </a:xfrm>
        </p:spPr>
        <p:txBody>
          <a:bodyPr>
            <a:normAutofit/>
          </a:bodyPr>
          <a:lstStyle/>
          <a:p>
            <a:pPr marL="222250" lvl="1" indent="-222250">
              <a:lnSpc>
                <a:spcPct val="90000"/>
              </a:lnSpc>
              <a:spcBef>
                <a:spcPts val="975"/>
              </a:spcBef>
              <a:buNone/>
            </a:pPr>
            <a:r>
              <a:rPr lang="nl-BE" sz="1800" dirty="0">
                <a:latin typeface="Avenir" panose="02000503020000020003"/>
              </a:rPr>
              <a:t>Key Point </a:t>
            </a:r>
            <a:r>
              <a:rPr lang="nl-BE" dirty="0">
                <a:latin typeface="Avenir" panose="02000503020000020003"/>
              </a:rPr>
              <a:t>1: Shared social identity makes social support possible </a:t>
            </a:r>
          </a:p>
          <a:p>
            <a:pPr marL="222250" lvl="1" indent="-222250">
              <a:lnSpc>
                <a:spcPct val="90000"/>
              </a:lnSpc>
              <a:spcBef>
                <a:spcPts val="975"/>
              </a:spcBef>
              <a:buNone/>
            </a:pPr>
            <a:r>
              <a:rPr lang="nl-BE" dirty="0">
                <a:latin typeface="Avenir" panose="02000503020000020003"/>
              </a:rPr>
              <a:t>Key point 2: The experience of stress and social support is structured by self-categorisation</a:t>
            </a:r>
          </a:p>
          <a:p>
            <a:pPr marL="222250" lvl="1" indent="-222250">
              <a:lnSpc>
                <a:spcPct val="90000"/>
              </a:lnSpc>
              <a:spcBef>
                <a:spcPts val="975"/>
              </a:spcBef>
              <a:buNone/>
            </a:pPr>
            <a:r>
              <a:rPr lang="nl-BE" dirty="0">
                <a:latin typeface="Avenir" panose="02000503020000020003"/>
              </a:rPr>
              <a:t>Key point 3: Social identities can constrain access to social support</a:t>
            </a:r>
          </a:p>
        </p:txBody>
      </p:sp>
      <p:sp>
        <p:nvSpPr>
          <p:cNvPr id="10" name="Title 1">
            <a:extLst>
              <a:ext uri="{FF2B5EF4-FFF2-40B4-BE49-F238E27FC236}">
                <a16:creationId xmlns:a16="http://schemas.microsoft.com/office/drawing/2014/main" id="{B15F2C47-09D1-4A44-974F-19355EB2C1E3}"/>
              </a:ext>
            </a:extLst>
          </p:cNvPr>
          <p:cNvSpPr>
            <a:spLocks noGrp="1"/>
          </p:cNvSpPr>
          <p:nvPr>
            <p:ph type="ctrTitle"/>
          </p:nvPr>
        </p:nvSpPr>
        <p:spPr>
          <a:xfrm>
            <a:off x="383512" y="379131"/>
            <a:ext cx="8376976" cy="521493"/>
          </a:xfrm>
        </p:spPr>
        <p:txBody>
          <a:bodyPr anchor="t">
            <a:noAutofit/>
          </a:bodyPr>
          <a:lstStyle>
            <a:lvl1pPr algn="l">
              <a:defRPr sz="3600" b="1"/>
            </a:lvl1pPr>
          </a:lstStyle>
          <a:p>
            <a:r>
              <a:rPr lang="en-US" sz="3200" b="0" dirty="0">
                <a:solidFill>
                  <a:srgbClr val="22568B"/>
                </a:solidFill>
                <a:latin typeface="Avenir" panose="02000503020000020003"/>
              </a:rPr>
              <a:t>A social identity approach to social support</a:t>
            </a:r>
            <a:endParaRPr lang="en-US" sz="3200" dirty="0"/>
          </a:p>
        </p:txBody>
      </p:sp>
      <p:pic>
        <p:nvPicPr>
          <p:cNvPr id="118" name="Picture 117">
            <a:extLst>
              <a:ext uri="{FF2B5EF4-FFF2-40B4-BE49-F238E27FC236}">
                <a16:creationId xmlns:a16="http://schemas.microsoft.com/office/drawing/2014/main" id="{05170244-6BE2-3646-8385-BBB8B60D1A8A}"/>
              </a:ext>
            </a:extLst>
          </p:cNvPr>
          <p:cNvPicPr>
            <a:picLocks noChangeAspect="1"/>
          </p:cNvPicPr>
          <p:nvPr/>
        </p:nvPicPr>
        <p:blipFill>
          <a:blip r:embed="rId3"/>
          <a:stretch>
            <a:fillRect/>
          </a:stretch>
        </p:blipFill>
        <p:spPr>
          <a:xfrm>
            <a:off x="2327563" y="1360159"/>
            <a:ext cx="4220342" cy="1973400"/>
          </a:xfrm>
          <a:prstGeom prst="rect">
            <a:avLst/>
          </a:prstGeom>
        </p:spPr>
      </p:pic>
    </p:spTree>
    <p:extLst>
      <p:ext uri="{BB962C8B-B14F-4D97-AF65-F5344CB8AC3E}">
        <p14:creationId xmlns:p14="http://schemas.microsoft.com/office/powerpoint/2010/main" val="472659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13</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362877" y="1859981"/>
            <a:ext cx="5243445" cy="3070049"/>
          </a:xfrm>
        </p:spPr>
        <p:txBody>
          <a:bodyPr>
            <a:normAutofit fontScale="92500" lnSpcReduction="10000"/>
          </a:bodyPr>
          <a:lstStyle/>
          <a:p>
            <a:pPr marL="342900" indent="-342900" eaLnBrk="0" hangingPunct="0">
              <a:lnSpc>
                <a:spcPct val="110000"/>
              </a:lnSpc>
              <a:buClr>
                <a:schemeClr val="tx1"/>
              </a:buClr>
              <a:buFont typeface="+mj-lt"/>
              <a:buAutoNum type="arabicPeriod"/>
            </a:pPr>
            <a:r>
              <a:rPr lang="en-GB" sz="1800" dirty="0">
                <a:solidFill>
                  <a:schemeClr val="tx1"/>
                </a:solidFill>
                <a:latin typeface="Avenir" panose="02000503020000020003"/>
              </a:rPr>
              <a:t>People should be inclined to to support those who are members of an ingroup more than those who are members of outgroups.</a:t>
            </a:r>
          </a:p>
          <a:p>
            <a:pPr marL="342900" indent="-342900" eaLnBrk="0" hangingPunct="0">
              <a:lnSpc>
                <a:spcPct val="110000"/>
              </a:lnSpc>
              <a:buClr>
                <a:schemeClr val="tx1"/>
              </a:buClr>
              <a:buFont typeface="+mj-lt"/>
              <a:buAutoNum type="arabicPeriod"/>
            </a:pPr>
            <a:r>
              <a:rPr lang="en-GB" sz="1800" dirty="0">
                <a:solidFill>
                  <a:schemeClr val="tx1"/>
                </a:solidFill>
                <a:latin typeface="Avenir" panose="02000503020000020003"/>
              </a:rPr>
              <a:t>Social identity provides a basis for perceived expectations of support availability</a:t>
            </a:r>
          </a:p>
          <a:p>
            <a:pPr marL="342900" indent="-342900" eaLnBrk="0" hangingPunct="0">
              <a:lnSpc>
                <a:spcPct val="110000"/>
              </a:lnSpc>
              <a:buClr>
                <a:schemeClr val="tx1"/>
              </a:buClr>
              <a:buFont typeface="+mj-lt"/>
              <a:buAutoNum type="arabicPeriod"/>
            </a:pPr>
            <a:r>
              <a:rPr lang="en-GB" sz="1800" dirty="0">
                <a:solidFill>
                  <a:schemeClr val="tx1"/>
                </a:solidFill>
                <a:latin typeface="Avenir" panose="02000503020000020003"/>
              </a:rPr>
              <a:t>The quality of support may be inferior when provided to outgroup members</a:t>
            </a:r>
          </a:p>
          <a:p>
            <a:pPr marL="342900" indent="-342900" eaLnBrk="0" hangingPunct="0">
              <a:lnSpc>
                <a:spcPct val="110000"/>
              </a:lnSpc>
              <a:buClr>
                <a:schemeClr val="tx1"/>
              </a:buClr>
              <a:buFont typeface="+mj-lt"/>
              <a:buAutoNum type="arabicPeriod"/>
            </a:pPr>
            <a:r>
              <a:rPr lang="en-GB" sz="1800" dirty="0">
                <a:solidFill>
                  <a:schemeClr val="tx1"/>
                </a:solidFill>
                <a:latin typeface="Avenir" panose="02000503020000020003"/>
              </a:rPr>
              <a:t>Support from outgroup members may be sub-optimal compared to that from ingroup members</a:t>
            </a:r>
          </a:p>
        </p:txBody>
      </p:sp>
      <p:sp>
        <p:nvSpPr>
          <p:cNvPr id="7" name="Subtitle 2">
            <a:extLst>
              <a:ext uri="{FF2B5EF4-FFF2-40B4-BE49-F238E27FC236}">
                <a16:creationId xmlns:a16="http://schemas.microsoft.com/office/drawing/2014/main" id="{AE5AE21D-651E-E34E-84B1-3F2ADFB8417A}"/>
              </a:ext>
            </a:extLst>
          </p:cNvPr>
          <p:cNvSpPr txBox="1">
            <a:spLocks/>
          </p:cNvSpPr>
          <p:nvPr/>
        </p:nvSpPr>
        <p:spPr>
          <a:xfrm>
            <a:off x="984248" y="656220"/>
            <a:ext cx="7185967" cy="1092275"/>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lnSpc>
                <a:spcPct val="100000"/>
              </a:lnSpc>
              <a:spcBef>
                <a:spcPts val="0"/>
              </a:spcBef>
              <a:spcAft>
                <a:spcPts val="0"/>
              </a:spcAft>
            </a:pPr>
            <a:r>
              <a:rPr lang="nl-BE" sz="2000" dirty="0">
                <a:solidFill>
                  <a:srgbClr val="4094D1"/>
                </a:solidFill>
                <a:latin typeface="Avenir" panose="02000503020000020003"/>
              </a:rPr>
              <a:t>Shared social identity makes social support possible</a:t>
            </a:r>
            <a:endParaRPr lang="en-US" sz="2000" dirty="0">
              <a:solidFill>
                <a:srgbClr val="4094D1"/>
              </a:solidFill>
              <a:latin typeface="Avenir" panose="02000503020000020003"/>
            </a:endParaRPr>
          </a:p>
        </p:txBody>
      </p:sp>
      <p:sp>
        <p:nvSpPr>
          <p:cNvPr id="5" name="Rounded Rectangle 4">
            <a:extLst>
              <a:ext uri="{FF2B5EF4-FFF2-40B4-BE49-F238E27FC236}">
                <a16:creationId xmlns:a16="http://schemas.microsoft.com/office/drawing/2014/main" id="{B0167F0D-E4AA-3347-8E32-0F5765C219F9}"/>
              </a:ext>
            </a:extLst>
          </p:cNvPr>
          <p:cNvSpPr/>
          <p:nvPr/>
        </p:nvSpPr>
        <p:spPr>
          <a:xfrm>
            <a:off x="265441" y="656220"/>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1</a:t>
            </a:r>
          </a:p>
        </p:txBody>
      </p:sp>
      <p:pic>
        <p:nvPicPr>
          <p:cNvPr id="1026" name="Picture 2" descr="Herrera, Lingard, Mata injured in Liverpool game | Manchester United">
            <a:extLst>
              <a:ext uri="{FF2B5EF4-FFF2-40B4-BE49-F238E27FC236}">
                <a16:creationId xmlns:a16="http://schemas.microsoft.com/office/drawing/2014/main" id="{80543911-AE13-B74F-AA31-EF7D61373E1F}"/>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725272" y="1977739"/>
            <a:ext cx="3230417" cy="18180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4EC6F10-7730-0541-8D35-A8F348821A31}"/>
              </a:ext>
            </a:extLst>
          </p:cNvPr>
          <p:cNvSpPr txBox="1"/>
          <p:nvPr/>
        </p:nvSpPr>
        <p:spPr>
          <a:xfrm>
            <a:off x="984248" y="1086554"/>
            <a:ext cx="5424864" cy="646331"/>
          </a:xfrm>
          <a:prstGeom prst="rect">
            <a:avLst/>
          </a:prstGeom>
          <a:noFill/>
        </p:spPr>
        <p:txBody>
          <a:bodyPr wrap="square" rtlCol="0">
            <a:spAutoFit/>
          </a:bodyPr>
          <a:lstStyle/>
          <a:p>
            <a:r>
              <a:rPr lang="en-GB" dirty="0">
                <a:latin typeface="Avenir" panose="02000503020000020003"/>
              </a:rPr>
              <a:t>It is a manifestation of the aspiration to enhance the interests of a shared social identity</a:t>
            </a:r>
          </a:p>
        </p:txBody>
      </p:sp>
    </p:spTree>
    <p:extLst>
      <p:ext uri="{BB962C8B-B14F-4D97-AF65-F5344CB8AC3E}">
        <p14:creationId xmlns:p14="http://schemas.microsoft.com/office/powerpoint/2010/main" val="3123853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14</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137887" y="1896712"/>
            <a:ext cx="3796893" cy="3281998"/>
          </a:xfrm>
        </p:spPr>
        <p:txBody>
          <a:bodyPr>
            <a:normAutofit/>
          </a:bodyPr>
          <a:lstStyle/>
          <a:p>
            <a:pPr marL="257175" indent="-257175" eaLnBrk="0" hangingPunct="0">
              <a:lnSpc>
                <a:spcPct val="100000"/>
              </a:lnSpc>
              <a:buClr>
                <a:schemeClr val="tx1"/>
              </a:buClr>
              <a:buFont typeface="Arial" panose="020B0604020202020204" pitchFamily="34" charset="0"/>
              <a:buChar char="•"/>
            </a:pPr>
            <a:r>
              <a:rPr lang="en-GB" sz="1800" dirty="0">
                <a:solidFill>
                  <a:schemeClr val="tx1"/>
                </a:solidFill>
                <a:latin typeface="Avenir" panose="02000503020000020003"/>
              </a:rPr>
              <a:t>The value of support is determined by its capacity to promote the interests of the ingroup</a:t>
            </a:r>
          </a:p>
          <a:p>
            <a:pPr marL="257175" indent="-257175" eaLnBrk="0" hangingPunct="0">
              <a:lnSpc>
                <a:spcPct val="100000"/>
              </a:lnSpc>
              <a:buClr>
                <a:schemeClr val="tx1"/>
              </a:buClr>
              <a:buFont typeface="Arial" panose="020B0604020202020204" pitchFamily="34" charset="0"/>
              <a:buChar char="•"/>
            </a:pPr>
            <a:r>
              <a:rPr lang="en-GB" sz="1800" dirty="0">
                <a:solidFill>
                  <a:schemeClr val="tx1"/>
                </a:solidFill>
                <a:latin typeface="Avenir" panose="02000503020000020003"/>
              </a:rPr>
              <a:t>Primary and secondary stress appraisal is shaped by the group’s interpretation of stressors and perceptions of resources to cope</a:t>
            </a:r>
          </a:p>
        </p:txBody>
      </p:sp>
      <p:sp>
        <p:nvSpPr>
          <p:cNvPr id="7" name="Subtitle 2">
            <a:extLst>
              <a:ext uri="{FF2B5EF4-FFF2-40B4-BE49-F238E27FC236}">
                <a16:creationId xmlns:a16="http://schemas.microsoft.com/office/drawing/2014/main" id="{AE5AE21D-651E-E34E-84B1-3F2ADFB8417A}"/>
              </a:ext>
            </a:extLst>
          </p:cNvPr>
          <p:cNvSpPr txBox="1">
            <a:spLocks/>
          </p:cNvSpPr>
          <p:nvPr/>
        </p:nvSpPr>
        <p:spPr>
          <a:xfrm>
            <a:off x="1183753" y="656221"/>
            <a:ext cx="7185967" cy="1092275"/>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lnSpc>
                <a:spcPct val="100000"/>
              </a:lnSpc>
              <a:spcBef>
                <a:spcPts val="0"/>
              </a:spcBef>
              <a:spcAft>
                <a:spcPts val="0"/>
              </a:spcAft>
            </a:pPr>
            <a:r>
              <a:rPr lang="nl-BE" sz="2000" dirty="0">
                <a:solidFill>
                  <a:srgbClr val="4094D1"/>
                </a:solidFill>
                <a:latin typeface="Avenir" panose="02000503020000020003"/>
              </a:rPr>
              <a:t>The experience of stress and social support is structured by self-categorisation</a:t>
            </a:r>
            <a:endParaRPr lang="en-US" sz="2000" dirty="0">
              <a:solidFill>
                <a:srgbClr val="4094D1"/>
              </a:solidFill>
              <a:latin typeface="Avenir" panose="02000503020000020003"/>
            </a:endParaRPr>
          </a:p>
        </p:txBody>
      </p:sp>
      <p:sp>
        <p:nvSpPr>
          <p:cNvPr id="5" name="Rounded Rectangle 4">
            <a:extLst>
              <a:ext uri="{FF2B5EF4-FFF2-40B4-BE49-F238E27FC236}">
                <a16:creationId xmlns:a16="http://schemas.microsoft.com/office/drawing/2014/main" id="{B0167F0D-E4AA-3347-8E32-0F5765C219F9}"/>
              </a:ext>
            </a:extLst>
          </p:cNvPr>
          <p:cNvSpPr/>
          <p:nvPr/>
        </p:nvSpPr>
        <p:spPr>
          <a:xfrm>
            <a:off x="265441" y="656220"/>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2</a:t>
            </a:r>
          </a:p>
        </p:txBody>
      </p:sp>
      <p:pic>
        <p:nvPicPr>
          <p:cNvPr id="4" name="Picture 3" descr="Timeline&#10;&#10;Description automatically generated">
            <a:extLst>
              <a:ext uri="{FF2B5EF4-FFF2-40B4-BE49-F238E27FC236}">
                <a16:creationId xmlns:a16="http://schemas.microsoft.com/office/drawing/2014/main" id="{0641BDA7-3B08-BB4A-BC56-73155FADFB1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96894" y="1704000"/>
            <a:ext cx="5284033" cy="3127689"/>
          </a:xfrm>
          <a:prstGeom prst="rect">
            <a:avLst/>
          </a:prstGeom>
        </p:spPr>
      </p:pic>
    </p:spTree>
    <p:extLst>
      <p:ext uri="{BB962C8B-B14F-4D97-AF65-F5344CB8AC3E}">
        <p14:creationId xmlns:p14="http://schemas.microsoft.com/office/powerpoint/2010/main" val="4041823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15</a:t>
            </a:fld>
            <a:endParaRPr lang="en-GB" dirty="0"/>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265441" y="1753819"/>
            <a:ext cx="6127046" cy="3747541"/>
          </a:xfrm>
        </p:spPr>
        <p:txBody>
          <a:bodyPr>
            <a:noAutofit/>
          </a:bodyPr>
          <a:lstStyle/>
          <a:p>
            <a:pPr marL="257175" indent="-257175" eaLnBrk="0" hangingPunct="0">
              <a:lnSpc>
                <a:spcPct val="100000"/>
              </a:lnSpc>
              <a:buClr>
                <a:schemeClr val="tx1"/>
              </a:buClr>
              <a:buFont typeface="Arial" panose="020B0604020202020204" pitchFamily="34" charset="0"/>
              <a:buChar char="•"/>
            </a:pPr>
            <a:r>
              <a:rPr lang="en-GB" sz="1800" dirty="0">
                <a:solidFill>
                  <a:schemeClr val="tx1"/>
                </a:solidFill>
                <a:latin typeface="Avenir" panose="02000503020000020003"/>
              </a:rPr>
              <a:t>Access to support is structured and constrained by group membership</a:t>
            </a:r>
          </a:p>
          <a:p>
            <a:pPr marL="257175" indent="-257175" eaLnBrk="0" hangingPunct="0">
              <a:lnSpc>
                <a:spcPct val="100000"/>
              </a:lnSpc>
              <a:buClr>
                <a:schemeClr val="tx1"/>
              </a:buClr>
              <a:buFont typeface="Arial" panose="020B0604020202020204" pitchFamily="34" charset="0"/>
              <a:buChar char="•"/>
            </a:pPr>
            <a:r>
              <a:rPr lang="en-GB" sz="1800" dirty="0">
                <a:solidFill>
                  <a:schemeClr val="tx1"/>
                </a:solidFill>
                <a:latin typeface="Avenir" panose="02000503020000020003"/>
              </a:rPr>
              <a:t>Social identities can get in the way of support seeking: E.g. masculine group norms creating barriers to engaging with mental health support</a:t>
            </a:r>
          </a:p>
          <a:p>
            <a:pPr marL="257175" indent="-257175" eaLnBrk="0" hangingPunct="0">
              <a:lnSpc>
                <a:spcPct val="100000"/>
              </a:lnSpc>
              <a:buClr>
                <a:schemeClr val="tx1"/>
              </a:buClr>
              <a:buFont typeface="Arial" panose="020B0604020202020204" pitchFamily="34" charset="0"/>
              <a:buChar char="•"/>
            </a:pPr>
            <a:r>
              <a:rPr lang="en-GB" sz="1800" dirty="0">
                <a:solidFill>
                  <a:schemeClr val="tx1"/>
                </a:solidFill>
                <a:latin typeface="Avenir" panose="02000503020000020003"/>
              </a:rPr>
              <a:t>To the extent that we identity as a member of a group, the group’s identity content will shape what normative support ‘should’ look like:</a:t>
            </a:r>
          </a:p>
        </p:txBody>
      </p:sp>
      <p:sp>
        <p:nvSpPr>
          <p:cNvPr id="7" name="Subtitle 2">
            <a:extLst>
              <a:ext uri="{FF2B5EF4-FFF2-40B4-BE49-F238E27FC236}">
                <a16:creationId xmlns:a16="http://schemas.microsoft.com/office/drawing/2014/main" id="{AE5AE21D-651E-E34E-84B1-3F2ADFB8417A}"/>
              </a:ext>
            </a:extLst>
          </p:cNvPr>
          <p:cNvSpPr txBox="1">
            <a:spLocks/>
          </p:cNvSpPr>
          <p:nvPr/>
        </p:nvSpPr>
        <p:spPr>
          <a:xfrm>
            <a:off x="984248" y="656220"/>
            <a:ext cx="7185967" cy="1092275"/>
          </a:xfrm>
          <a:prstGeom prst="rect">
            <a:avLst/>
          </a:prstGeom>
        </p:spPr>
        <p:txBody>
          <a:bodyPr vert="horz" lIns="91440" tIns="45720" rIns="91440" bIns="45720" rtlCol="0">
            <a:no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lnSpc>
                <a:spcPct val="100000"/>
              </a:lnSpc>
              <a:spcBef>
                <a:spcPts val="0"/>
              </a:spcBef>
              <a:spcAft>
                <a:spcPts val="0"/>
              </a:spcAft>
            </a:pPr>
            <a:r>
              <a:rPr lang="nl-BE" sz="2000" dirty="0">
                <a:solidFill>
                  <a:srgbClr val="4094D1"/>
                </a:solidFill>
                <a:latin typeface="Avenir" panose="02000503020000020003"/>
              </a:rPr>
              <a:t>Social identities can constrain access to social support</a:t>
            </a:r>
            <a:endParaRPr lang="en-US" sz="2000" dirty="0">
              <a:solidFill>
                <a:srgbClr val="4094D1"/>
              </a:solidFill>
              <a:latin typeface="Avenir" panose="02000503020000020003"/>
            </a:endParaRPr>
          </a:p>
        </p:txBody>
      </p:sp>
      <p:sp>
        <p:nvSpPr>
          <p:cNvPr id="5" name="Rounded Rectangle 4">
            <a:extLst>
              <a:ext uri="{FF2B5EF4-FFF2-40B4-BE49-F238E27FC236}">
                <a16:creationId xmlns:a16="http://schemas.microsoft.com/office/drawing/2014/main" id="{B0167F0D-E4AA-3347-8E32-0F5765C219F9}"/>
              </a:ext>
            </a:extLst>
          </p:cNvPr>
          <p:cNvSpPr/>
          <p:nvPr/>
        </p:nvSpPr>
        <p:spPr>
          <a:xfrm>
            <a:off x="265441" y="656220"/>
            <a:ext cx="691661" cy="949570"/>
          </a:xfrm>
          <a:prstGeom prst="roundRect">
            <a:avLst/>
          </a:prstGeom>
          <a:solidFill>
            <a:srgbClr val="4094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Key </a:t>
            </a:r>
          </a:p>
          <a:p>
            <a:pPr algn="ctr"/>
            <a:r>
              <a:rPr lang="en-US" sz="1600" dirty="0"/>
              <a:t>Point </a:t>
            </a:r>
          </a:p>
          <a:p>
            <a:pPr algn="ctr"/>
            <a:r>
              <a:rPr lang="en-US" dirty="0"/>
              <a:t>3</a:t>
            </a:r>
          </a:p>
        </p:txBody>
      </p:sp>
      <p:pic>
        <p:nvPicPr>
          <p:cNvPr id="4098" name="Picture 2" descr="A look at the top shock losses in the World Cup Rugby">
            <a:extLst>
              <a:ext uri="{FF2B5EF4-FFF2-40B4-BE49-F238E27FC236}">
                <a16:creationId xmlns:a16="http://schemas.microsoft.com/office/drawing/2014/main" id="{7907B40D-B46D-5A4F-A0A0-AF333FEB3114}"/>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601142" y="1794489"/>
            <a:ext cx="2352891" cy="26927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3391CA3-A44B-874A-B667-854537D4DDD1}"/>
              </a:ext>
            </a:extLst>
          </p:cNvPr>
          <p:cNvSpPr txBox="1"/>
          <p:nvPr/>
        </p:nvSpPr>
        <p:spPr>
          <a:xfrm>
            <a:off x="867157" y="4178236"/>
            <a:ext cx="5525330" cy="965264"/>
          </a:xfrm>
          <a:prstGeom prst="rect">
            <a:avLst/>
          </a:prstGeom>
          <a:noFill/>
        </p:spPr>
        <p:txBody>
          <a:bodyPr wrap="square" rtlCol="0">
            <a:spAutoFit/>
          </a:bodyPr>
          <a:lstStyle/>
          <a:p>
            <a:pPr eaLnBrk="0" hangingPunct="0">
              <a:lnSpc>
                <a:spcPct val="120000"/>
              </a:lnSpc>
              <a:buClr>
                <a:schemeClr val="tx1"/>
              </a:buClr>
            </a:pPr>
            <a:r>
              <a:rPr lang="en-GB" sz="1600" dirty="0">
                <a:solidFill>
                  <a:srgbClr val="00B050"/>
                </a:solidFill>
                <a:latin typeface="Avenir" panose="02000503020000020003"/>
              </a:rPr>
              <a:t>+ engagement with identity-firming types of support</a:t>
            </a:r>
          </a:p>
          <a:p>
            <a:pPr eaLnBrk="0" hangingPunct="0">
              <a:lnSpc>
                <a:spcPct val="120000"/>
              </a:lnSpc>
              <a:buClr>
                <a:schemeClr val="tx1"/>
              </a:buClr>
            </a:pPr>
            <a:r>
              <a:rPr lang="en-GB" sz="1600" dirty="0">
                <a:solidFill>
                  <a:srgbClr val="C00000"/>
                </a:solidFill>
                <a:latin typeface="Avenir" panose="02000503020000020003"/>
              </a:rPr>
              <a:t>- engagement with identity counter-firming types support </a:t>
            </a:r>
            <a:r>
              <a:rPr lang="en-GB" sz="1400" dirty="0">
                <a:solidFill>
                  <a:srgbClr val="C00000"/>
                </a:solidFill>
                <a:latin typeface="Avenir" panose="02000503020000020003"/>
              </a:rPr>
              <a:t>(e.g., activation of identity-based threat)</a:t>
            </a:r>
            <a:endParaRPr lang="en-GB" sz="1600" dirty="0">
              <a:solidFill>
                <a:srgbClr val="C00000"/>
              </a:solidFill>
              <a:latin typeface="Avenir" panose="02000503020000020003"/>
            </a:endParaRPr>
          </a:p>
        </p:txBody>
      </p:sp>
    </p:spTree>
    <p:extLst>
      <p:ext uri="{BB962C8B-B14F-4D97-AF65-F5344CB8AC3E}">
        <p14:creationId xmlns:p14="http://schemas.microsoft.com/office/powerpoint/2010/main" val="3089548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16</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513025" y="423839"/>
            <a:ext cx="7772400" cy="521493"/>
          </a:xfrm>
        </p:spPr>
        <p:txBody>
          <a:bodyPr anchor="t">
            <a:noAutofit/>
          </a:bodyPr>
          <a:lstStyle>
            <a:lvl1pPr algn="l">
              <a:defRPr sz="3600" b="1"/>
            </a:lvl1pPr>
          </a:lstStyle>
          <a:p>
            <a:r>
              <a:rPr lang="en-US" sz="3200" b="0" dirty="0">
                <a:solidFill>
                  <a:srgbClr val="4094D1"/>
                </a:solidFill>
                <a:latin typeface="Avenir"/>
              </a:rPr>
              <a:t>Conclusion</a:t>
            </a:r>
            <a:endParaRPr lang="en-US" sz="3200" dirty="0">
              <a:solidFill>
                <a:srgbClr val="4094D1"/>
              </a:solidFill>
            </a:endParaRP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425054" y="1642282"/>
            <a:ext cx="7860371" cy="3370294"/>
          </a:xfrm>
        </p:spPr>
        <p:txBody>
          <a:bodyPr>
            <a:normAutofit fontScale="92500"/>
          </a:bodyPr>
          <a:lstStyle/>
          <a:p>
            <a:pPr marL="285750" indent="-285750">
              <a:lnSpc>
                <a:spcPct val="110000"/>
              </a:lnSpc>
              <a:buFont typeface="Arial" panose="020B0604020202020204" pitchFamily="34" charset="0"/>
              <a:buChar char="•"/>
            </a:pPr>
            <a:r>
              <a:rPr lang="en-GB" sz="1800" dirty="0">
                <a:latin typeface="Avenir Book" panose="02000503020000020003" pitchFamily="2" charset="0"/>
              </a:rPr>
              <a:t>Extant approaches to the study of social support in sport focus on </a:t>
            </a:r>
            <a:r>
              <a:rPr lang="en-GB" sz="1800" i="1" dirty="0">
                <a:latin typeface="Avenir Book" panose="02000503020000020003" pitchFamily="2" charset="0"/>
              </a:rPr>
              <a:t>personal </a:t>
            </a:r>
            <a:r>
              <a:rPr lang="en-GB" sz="1800" dirty="0">
                <a:latin typeface="Avenir Book" panose="02000503020000020003" pitchFamily="2" charset="0"/>
              </a:rPr>
              <a:t>experiences and understandings – but empirical evidence here is mixed, and social support is never entirely personal</a:t>
            </a:r>
          </a:p>
          <a:p>
            <a:pPr marL="285750" indent="-285750">
              <a:lnSpc>
                <a:spcPct val="110000"/>
              </a:lnSpc>
              <a:buFont typeface="Arial" panose="020B0604020202020204" pitchFamily="34" charset="0"/>
              <a:buChar char="•"/>
            </a:pPr>
            <a:r>
              <a:rPr lang="en-GB" sz="1800" dirty="0">
                <a:latin typeface="Avenir Book" panose="02000503020000020003" pitchFamily="2" charset="0"/>
              </a:rPr>
              <a:t>﻿The dynamics of what makes social support effective are heavily conditioned by the social identities that inform this process, it routinely raises questions of the form “Are </a:t>
            </a:r>
            <a:r>
              <a:rPr lang="en-GB" sz="1800" i="1" dirty="0">
                <a:latin typeface="Avenir Book" panose="02000503020000020003" pitchFamily="2" charset="0"/>
              </a:rPr>
              <a:t>we</a:t>
            </a:r>
            <a:r>
              <a:rPr lang="en-GB" sz="1800" dirty="0">
                <a:latin typeface="Avenir Book" panose="02000503020000020003" pitchFamily="2" charset="0"/>
              </a:rPr>
              <a:t> threatened?” and “What support do </a:t>
            </a:r>
            <a:r>
              <a:rPr lang="en-GB" sz="1800" i="1" dirty="0">
                <a:latin typeface="Avenir Book" panose="02000503020000020003" pitchFamily="2" charset="0"/>
              </a:rPr>
              <a:t>we</a:t>
            </a:r>
            <a:r>
              <a:rPr lang="en-GB" sz="1800" dirty="0">
                <a:latin typeface="Avenir Book" panose="02000503020000020003" pitchFamily="2" charset="0"/>
              </a:rPr>
              <a:t> have?”.</a:t>
            </a:r>
          </a:p>
          <a:p>
            <a:pPr marL="285750" indent="-285750">
              <a:lnSpc>
                <a:spcPct val="110000"/>
              </a:lnSpc>
              <a:buFont typeface="Arial" panose="020B0604020202020204" pitchFamily="34" charset="0"/>
              <a:buChar char="•"/>
            </a:pPr>
            <a:r>
              <a:rPr lang="en-GB" sz="1800" dirty="0">
                <a:latin typeface="Avenir Book" panose="02000503020000020003" pitchFamily="2" charset="0"/>
              </a:rPr>
              <a:t>The beneficial and counter-productive effects of social support depend on the ﻿identity-based relationship between support providers and recipients.</a:t>
            </a:r>
            <a:endParaRPr lang="nl-BE" sz="1800" dirty="0">
              <a:solidFill>
                <a:schemeClr val="tx1"/>
              </a:solidFill>
              <a:latin typeface="Avenir Book" panose="02000503020000020003" pitchFamily="2" charset="0"/>
            </a:endParaRPr>
          </a:p>
          <a:p>
            <a:pPr marL="285750" indent="-285750">
              <a:lnSpc>
                <a:spcPct val="110000"/>
              </a:lnSpc>
              <a:buFont typeface="Arial" panose="020B0604020202020204" pitchFamily="34" charset="0"/>
              <a:buChar char="•"/>
            </a:pPr>
            <a:r>
              <a:rPr lang="en-GB" sz="1800" dirty="0">
                <a:latin typeface="Avenir Book" panose="02000503020000020003" pitchFamily="2" charset="0"/>
              </a:rPr>
              <a:t>﻿Effective social support requires close attention to the identity-based perspectives of those involved in it.</a:t>
            </a:r>
          </a:p>
        </p:txBody>
      </p:sp>
    </p:spTree>
    <p:extLst>
      <p:ext uri="{BB962C8B-B14F-4D97-AF65-F5344CB8AC3E}">
        <p14:creationId xmlns:p14="http://schemas.microsoft.com/office/powerpoint/2010/main" val="857145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2</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319453" y="383855"/>
            <a:ext cx="7772400" cy="521493"/>
          </a:xfrm>
        </p:spPr>
        <p:txBody>
          <a:bodyPr anchor="t">
            <a:noAutofit/>
          </a:bodyPr>
          <a:lstStyle>
            <a:lvl1pPr algn="l">
              <a:defRPr sz="3600" b="1"/>
            </a:lvl1pPr>
          </a:lstStyle>
          <a:p>
            <a:r>
              <a:rPr lang="en-US" sz="3200" b="0" dirty="0">
                <a:solidFill>
                  <a:srgbClr val="22568B"/>
                </a:solidFill>
                <a:latin typeface="Avenir" panose="02000503020000020003" pitchFamily="2" charset="0"/>
                <a:cs typeface="Shree Devanagari 714" panose="02000600000000000000" pitchFamily="2" charset="0"/>
              </a:rPr>
              <a:t>Background</a:t>
            </a:r>
            <a:br>
              <a:rPr lang="en-US" sz="3200" dirty="0">
                <a:latin typeface="Avenir" panose="02000503020000020003" pitchFamily="2" charset="0"/>
              </a:rPr>
            </a:br>
            <a:endParaRPr lang="en-US" sz="3200" dirty="0">
              <a:latin typeface="Avenir" panose="02000503020000020003" pitchFamily="2" charset="0"/>
            </a:endParaRP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286822" y="1167311"/>
            <a:ext cx="5590276" cy="2142391"/>
          </a:xfrm>
        </p:spPr>
        <p:txBody>
          <a:bodyPr>
            <a:noAutofit/>
          </a:bodyPr>
          <a:lstStyle/>
          <a:p>
            <a:pPr>
              <a:lnSpc>
                <a:spcPct val="110000"/>
              </a:lnSpc>
              <a:spcBef>
                <a:spcPts val="0"/>
              </a:spcBef>
            </a:pPr>
            <a:r>
              <a:rPr lang="en-GB" sz="1800" dirty="0">
                <a:latin typeface="Avenir Book" panose="02000503020000020003" pitchFamily="2" charset="0"/>
              </a:rPr>
              <a:t>"When the organisation decided to stop funding me it wasn't in my benefit. It's not a cheap sport and whether through a federation, a private sponsor or a family, no-one gets there without help. I don't believe tough love is the answer and </a:t>
            </a:r>
            <a:r>
              <a:rPr lang="en-GB" sz="1800" dirty="0">
                <a:solidFill>
                  <a:srgbClr val="FF0000"/>
                </a:solidFill>
                <a:latin typeface="Avenir Book" panose="02000503020000020003" pitchFamily="2" charset="0"/>
              </a:rPr>
              <a:t>I was very fortunate to have very good people around me. My family, my support system, also my coaches at the time did a tremendous job in pulling together </a:t>
            </a:r>
            <a:r>
              <a:rPr lang="en-GB" sz="1800" dirty="0">
                <a:latin typeface="Avenir Book" panose="02000503020000020003" pitchFamily="2" charset="0"/>
              </a:rPr>
              <a:t>and making sure our focus remained on the work and not on external situations out of our control.” </a:t>
            </a:r>
          </a:p>
          <a:p>
            <a:pPr>
              <a:lnSpc>
                <a:spcPct val="110000"/>
              </a:lnSpc>
              <a:spcBef>
                <a:spcPts val="0"/>
              </a:spcBef>
            </a:pPr>
            <a:r>
              <a:rPr lang="en-GB" sz="1800" dirty="0">
                <a:latin typeface="Avenir Book" panose="02000503020000020003" pitchFamily="2" charset="0"/>
              </a:rPr>
              <a:t>– </a:t>
            </a:r>
            <a:r>
              <a:rPr lang="en-GB" sz="1800" b="1" dirty="0">
                <a:latin typeface="Avenir Book" panose="02000503020000020003" pitchFamily="2" charset="0"/>
              </a:rPr>
              <a:t>Johanna </a:t>
            </a:r>
            <a:r>
              <a:rPr lang="en-GB" sz="1800" b="1" dirty="0" err="1">
                <a:latin typeface="Avenir Book" panose="02000503020000020003" pitchFamily="2" charset="0"/>
              </a:rPr>
              <a:t>Konta</a:t>
            </a:r>
            <a:r>
              <a:rPr lang="en-GB" sz="1800" b="1" dirty="0">
                <a:latin typeface="Avenir Book" panose="02000503020000020003" pitchFamily="2" charset="0"/>
              </a:rPr>
              <a:t>, Australian Open 2017</a:t>
            </a:r>
            <a:endParaRPr lang="nl-BE" altLang="nl-BE" sz="1800" b="1" dirty="0">
              <a:solidFill>
                <a:schemeClr val="bg1">
                  <a:lumMod val="50000"/>
                </a:schemeClr>
              </a:solidFill>
              <a:latin typeface="Avenir Book" panose="02000503020000020003" pitchFamily="2" charset="0"/>
            </a:endParaRPr>
          </a:p>
        </p:txBody>
      </p:sp>
      <p:pic>
        <p:nvPicPr>
          <p:cNvPr id="1026" name="Picture 2" descr="Johanna Konta and the mindset needed for Wimbledon glory">
            <a:extLst>
              <a:ext uri="{FF2B5EF4-FFF2-40B4-BE49-F238E27FC236}">
                <a16:creationId xmlns:a16="http://schemas.microsoft.com/office/drawing/2014/main" id="{73DFDC64-56B9-1842-96C8-7F14127ACD20}"/>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239925" y="2142392"/>
            <a:ext cx="2617253" cy="2617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696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5348F9-210E-C443-8CA1-89C8A2FF8992}"/>
              </a:ext>
            </a:extLst>
          </p:cNvPr>
          <p:cNvSpPr txBox="1">
            <a:spLocks/>
          </p:cNvSpPr>
          <p:nvPr/>
        </p:nvSpPr>
        <p:spPr>
          <a:xfrm>
            <a:off x="372207" y="429486"/>
            <a:ext cx="7772400" cy="521493"/>
          </a:xfrm>
          <a:prstGeom prst="rect">
            <a:avLst/>
          </a:prstGeom>
        </p:spPr>
        <p:txBody>
          <a:bodyPr vert="horz" lIns="91440" tIns="45720" rIns="91440" bIns="45720" rtlCol="0" anchor="t">
            <a:noAutofit/>
          </a:bodyPr>
          <a:lstStyle>
            <a:lvl1pPr algn="l" defTabSz="685800" rtl="0" eaLnBrk="1" latinLnBrk="0" hangingPunct="1">
              <a:lnSpc>
                <a:spcPct val="85000"/>
              </a:lnSpc>
              <a:spcBef>
                <a:spcPct val="0"/>
              </a:spcBef>
              <a:buNone/>
              <a:defRPr sz="3600" b="1" kern="1200" spc="-90" baseline="0">
                <a:solidFill>
                  <a:schemeClr val="accent1"/>
                </a:solidFill>
                <a:latin typeface="+mj-lt"/>
                <a:ea typeface="+mj-ea"/>
                <a:cs typeface="+mj-cs"/>
              </a:defRPr>
            </a:lvl1pPr>
          </a:lstStyle>
          <a:p>
            <a:pPr fontAlgn="auto">
              <a:spcAft>
                <a:spcPts val="0"/>
              </a:spcAft>
            </a:pPr>
            <a:r>
              <a:rPr lang="en-US" sz="3200" b="0" dirty="0">
                <a:solidFill>
                  <a:srgbClr val="22568B"/>
                </a:solidFill>
                <a:latin typeface="Avenir" panose="02000503020000020003" pitchFamily="2" charset="0"/>
              </a:rPr>
              <a:t>Key observations</a:t>
            </a:r>
          </a:p>
        </p:txBody>
      </p:sp>
      <p:sp>
        <p:nvSpPr>
          <p:cNvPr id="10" name="Subtitle 2">
            <a:extLst>
              <a:ext uri="{FF2B5EF4-FFF2-40B4-BE49-F238E27FC236}">
                <a16:creationId xmlns:a16="http://schemas.microsoft.com/office/drawing/2014/main" id="{ED2BBC37-AAF2-024F-AB49-C58F830F0DA2}"/>
              </a:ext>
            </a:extLst>
          </p:cNvPr>
          <p:cNvSpPr>
            <a:spLocks noGrp="1"/>
          </p:cNvSpPr>
          <p:nvPr>
            <p:ph type="subTitle" idx="1"/>
          </p:nvPr>
        </p:nvSpPr>
        <p:spPr>
          <a:xfrm>
            <a:off x="242047" y="1190822"/>
            <a:ext cx="8358692" cy="580816"/>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2000" dirty="0">
                <a:solidFill>
                  <a:srgbClr val="4094D1"/>
                </a:solidFill>
                <a:latin typeface="Avenir" panose="02000503020000020003" pitchFamily="2" charset="0"/>
              </a:rPr>
              <a:t>Positive social support leads to a range of beneficial outcomes</a:t>
            </a:r>
          </a:p>
        </p:txBody>
      </p:sp>
      <p:sp>
        <p:nvSpPr>
          <p:cNvPr id="11" name="Content Placeholder 2">
            <a:extLst>
              <a:ext uri="{FF2B5EF4-FFF2-40B4-BE49-F238E27FC236}">
                <a16:creationId xmlns:a16="http://schemas.microsoft.com/office/drawing/2014/main" id="{BC6D514D-D432-E84A-AFAF-E76F4A4F7065}"/>
              </a:ext>
            </a:extLst>
          </p:cNvPr>
          <p:cNvSpPr>
            <a:spLocks noGrp="1"/>
          </p:cNvSpPr>
          <p:nvPr>
            <p:ph sz="quarter" idx="10"/>
          </p:nvPr>
        </p:nvSpPr>
        <p:spPr>
          <a:xfrm>
            <a:off x="372207" y="2138964"/>
            <a:ext cx="7582819" cy="2606108"/>
          </a:xfrm>
        </p:spPr>
        <p:txBody>
          <a:bodyPr>
            <a:normAutofit/>
          </a:bodyPr>
          <a:lstStyle/>
          <a:p>
            <a:pPr marL="457200" indent="-457200">
              <a:lnSpc>
                <a:spcPct val="100000"/>
              </a:lnSpc>
              <a:buAutoNum type="arabicPeriod"/>
            </a:pPr>
            <a:r>
              <a:rPr lang="nl-BE" sz="1800" dirty="0">
                <a:latin typeface="Avenir" panose="02000503020000020003" pitchFamily="2" charset="0"/>
              </a:rPr>
              <a:t>Better performance</a:t>
            </a:r>
            <a:r>
              <a:rPr lang="nl-BE" sz="1400" dirty="0">
                <a:latin typeface="Avenir" panose="02000503020000020003" pitchFamily="2" charset="0"/>
              </a:rPr>
              <a:t> (e.g., Rees &amp; Freeman, 2009, 2010)</a:t>
            </a:r>
          </a:p>
          <a:p>
            <a:pPr marL="457200" indent="-457200">
              <a:lnSpc>
                <a:spcPct val="100000"/>
              </a:lnSpc>
              <a:buAutoNum type="arabicPeriod"/>
            </a:pPr>
            <a:r>
              <a:rPr lang="nl-BE" sz="1800" dirty="0">
                <a:latin typeface="Avenir" panose="02000503020000020003" pitchFamily="2" charset="0"/>
              </a:rPr>
              <a:t>Challenge appraisals </a:t>
            </a:r>
            <a:r>
              <a:rPr lang="nl-BE" sz="1400" dirty="0">
                <a:latin typeface="Avenir" panose="02000503020000020003" pitchFamily="2" charset="0"/>
              </a:rPr>
              <a:t>(e.g., Freeman &amp; Rees, 2009)</a:t>
            </a:r>
          </a:p>
          <a:p>
            <a:pPr marL="457200" indent="-457200">
              <a:lnSpc>
                <a:spcPct val="100000"/>
              </a:lnSpc>
              <a:buAutoNum type="arabicPeriod"/>
            </a:pPr>
            <a:r>
              <a:rPr lang="nl-BE" sz="1800" dirty="0">
                <a:latin typeface="Avenir" panose="02000503020000020003" pitchFamily="2" charset="0"/>
              </a:rPr>
              <a:t>Higher self-confidence </a:t>
            </a:r>
            <a:r>
              <a:rPr lang="nl-BE" sz="1400" dirty="0">
                <a:latin typeface="Avenir" panose="02000503020000020003" pitchFamily="2" charset="0"/>
              </a:rPr>
              <a:t>(e.g., Holt &amp; Hoar, 2006)</a:t>
            </a:r>
          </a:p>
          <a:p>
            <a:pPr marL="457200" indent="-457200">
              <a:lnSpc>
                <a:spcPct val="100000"/>
              </a:lnSpc>
              <a:buAutoNum type="arabicPeriod"/>
            </a:pPr>
            <a:r>
              <a:rPr lang="nl-BE" sz="1800" dirty="0">
                <a:latin typeface="Avenir" panose="02000503020000020003" pitchFamily="2" charset="0"/>
              </a:rPr>
              <a:t>Self-determined motivation </a:t>
            </a:r>
            <a:r>
              <a:rPr lang="nl-BE" sz="1400" dirty="0">
                <a:latin typeface="Avenir" panose="02000503020000020003" pitchFamily="2" charset="0"/>
              </a:rPr>
              <a:t>(e.g., Defreese&amp; Smith, 2013)</a:t>
            </a:r>
            <a:endParaRPr lang="nl-BE" sz="1800" dirty="0">
              <a:latin typeface="Avenir" panose="02000503020000020003" pitchFamily="2" charset="0"/>
            </a:endParaRPr>
          </a:p>
          <a:p>
            <a:pPr marL="457200" indent="-457200">
              <a:lnSpc>
                <a:spcPct val="100000"/>
              </a:lnSpc>
              <a:buAutoNum type="arabicPeriod"/>
            </a:pPr>
            <a:r>
              <a:rPr lang="nl-BE" sz="1800" dirty="0">
                <a:latin typeface="Avenir" panose="02000503020000020003" pitchFamily="2" charset="0"/>
              </a:rPr>
              <a:t>Reduced risk for injury </a:t>
            </a:r>
            <a:r>
              <a:rPr lang="nl-BE" sz="1400" dirty="0">
                <a:latin typeface="Avenir" panose="02000503020000020003" pitchFamily="2" charset="0"/>
              </a:rPr>
              <a:t>(e.g., Carson &amp; Polman, 2012)</a:t>
            </a:r>
          </a:p>
          <a:p>
            <a:pPr marL="457200" indent="-457200">
              <a:lnSpc>
                <a:spcPct val="100000"/>
              </a:lnSpc>
              <a:buAutoNum type="arabicPeriod"/>
            </a:pPr>
            <a:r>
              <a:rPr lang="nl-BE" sz="1800" dirty="0">
                <a:latin typeface="Avenir" panose="02000503020000020003" pitchFamily="2" charset="0"/>
              </a:rPr>
              <a:t>Reduced burnout </a:t>
            </a:r>
            <a:r>
              <a:rPr lang="nl-BE" sz="1400" dirty="0">
                <a:latin typeface="Avenir" panose="02000503020000020003" pitchFamily="2" charset="0"/>
              </a:rPr>
              <a:t>(e.g., Bianco &amp; Eklund, 2001; Lu et al., 2016)</a:t>
            </a:r>
            <a:endParaRPr lang="nl-BE" sz="1800" dirty="0">
              <a:latin typeface="Avenir" panose="02000503020000020003" pitchFamily="2" charset="0"/>
            </a:endParaRPr>
          </a:p>
        </p:txBody>
      </p:sp>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3</a:t>
            </a:fld>
            <a:endParaRPr lang="en-GB" dirty="0"/>
          </a:p>
        </p:txBody>
      </p:sp>
      <p:sp>
        <p:nvSpPr>
          <p:cNvPr id="4" name="TextBox 3">
            <a:extLst>
              <a:ext uri="{FF2B5EF4-FFF2-40B4-BE49-F238E27FC236}">
                <a16:creationId xmlns:a16="http://schemas.microsoft.com/office/drawing/2014/main" id="{018E8003-A508-0F46-B565-9F74E9DE3933}"/>
              </a:ext>
            </a:extLst>
          </p:cNvPr>
          <p:cNvSpPr txBox="1"/>
          <p:nvPr/>
        </p:nvSpPr>
        <p:spPr>
          <a:xfrm>
            <a:off x="242047" y="4192521"/>
            <a:ext cx="646331" cy="584775"/>
          </a:xfrm>
          <a:prstGeom prst="rect">
            <a:avLst/>
          </a:prstGeom>
          <a:noFill/>
        </p:spPr>
        <p:txBody>
          <a:bodyPr wrap="none" rtlCol="0">
            <a:spAutoFit/>
          </a:bodyPr>
          <a:lstStyle/>
          <a:p>
            <a:pPr marL="457200" indent="-457200">
              <a:buAutoNum type="arabicPeriod"/>
            </a:pPr>
            <a:endParaRPr lang="nl-BE" sz="1400" dirty="0">
              <a:latin typeface="Avenir" panose="02000503020000020003" pitchFamily="2" charset="0"/>
            </a:endParaRPr>
          </a:p>
          <a:p>
            <a:endParaRPr lang="en-US" dirty="0"/>
          </a:p>
        </p:txBody>
      </p:sp>
    </p:spTree>
    <p:extLst>
      <p:ext uri="{BB962C8B-B14F-4D97-AF65-F5344CB8AC3E}">
        <p14:creationId xmlns:p14="http://schemas.microsoft.com/office/powerpoint/2010/main" val="2846510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2846C2B-EA44-C242-839D-212C47AA6D02}"/>
              </a:ext>
            </a:extLst>
          </p:cNvPr>
          <p:cNvSpPr>
            <a:spLocks noGrp="1"/>
          </p:cNvSpPr>
          <p:nvPr>
            <p:ph sz="quarter" idx="10"/>
          </p:nvPr>
        </p:nvSpPr>
        <p:spPr>
          <a:xfrm>
            <a:off x="164758" y="948181"/>
            <a:ext cx="4616971" cy="1853688"/>
          </a:xfrm>
        </p:spPr>
        <p:txBody>
          <a:bodyPr>
            <a:normAutofit/>
          </a:bodyPr>
          <a:lstStyle/>
          <a:p>
            <a:pPr marL="342900" indent="-342900">
              <a:lnSpc>
                <a:spcPct val="120000"/>
              </a:lnSpc>
              <a:buFont typeface="Arial" panose="020B0604020202020204" pitchFamily="34" charset="0"/>
              <a:buChar char="•"/>
            </a:pPr>
            <a:r>
              <a:rPr lang="en-GB" sz="1800" dirty="0">
                <a:latin typeface="Avenir Book" panose="02000503020000020003" pitchFamily="2" charset="0"/>
              </a:rPr>
              <a:t>Interpreted as a sign of weakness, so “go at it alone”</a:t>
            </a:r>
          </a:p>
          <a:p>
            <a:pPr marL="342900" indent="-342900">
              <a:lnSpc>
                <a:spcPct val="120000"/>
              </a:lnSpc>
              <a:buFont typeface="Arial" panose="020B0604020202020204" pitchFamily="34" charset="0"/>
              <a:buChar char="•"/>
            </a:pPr>
            <a:r>
              <a:rPr lang="en-GB" sz="1800" dirty="0">
                <a:latin typeface="Avenir Book" panose="02000503020000020003" pitchFamily="2" charset="0"/>
              </a:rPr>
              <a:t>Poor providers, poor matching, support discrepancies, creating pressure</a:t>
            </a:r>
            <a:endParaRPr lang="en-US" sz="1800" dirty="0">
              <a:latin typeface="Avenir Book" panose="02000503020000020003" pitchFamily="2" charset="0"/>
            </a:endParaRPr>
          </a:p>
        </p:txBody>
      </p:sp>
      <p:sp>
        <p:nvSpPr>
          <p:cNvPr id="5" name="Slide Number Placeholder 4">
            <a:extLst>
              <a:ext uri="{FF2B5EF4-FFF2-40B4-BE49-F238E27FC236}">
                <a16:creationId xmlns:a16="http://schemas.microsoft.com/office/drawing/2014/main" id="{3C7416E1-33E1-D748-B0BD-49063E11BBD0}"/>
              </a:ext>
            </a:extLst>
          </p:cNvPr>
          <p:cNvSpPr>
            <a:spLocks noGrp="1"/>
          </p:cNvSpPr>
          <p:nvPr>
            <p:ph type="sldNum" sz="quarter" idx="4"/>
          </p:nvPr>
        </p:nvSpPr>
        <p:spPr/>
        <p:txBody>
          <a:bodyPr/>
          <a:lstStyle/>
          <a:p>
            <a:fld id="{BDED0440-CF85-4CB9-8D89-87E5AE29F424}" type="slidenum">
              <a:rPr lang="en-GB" smtClean="0"/>
              <a:pPr/>
              <a:t>4</a:t>
            </a:fld>
            <a:endParaRPr lang="en-GB" dirty="0"/>
          </a:p>
        </p:txBody>
      </p:sp>
      <p:sp>
        <p:nvSpPr>
          <p:cNvPr id="8" name="TextBox 7">
            <a:extLst>
              <a:ext uri="{FF2B5EF4-FFF2-40B4-BE49-F238E27FC236}">
                <a16:creationId xmlns:a16="http://schemas.microsoft.com/office/drawing/2014/main" id="{8546E6BA-39BF-CC46-8D49-25A5DEDED010}"/>
              </a:ext>
            </a:extLst>
          </p:cNvPr>
          <p:cNvSpPr txBox="1"/>
          <p:nvPr/>
        </p:nvSpPr>
        <p:spPr>
          <a:xfrm>
            <a:off x="164758" y="2695814"/>
            <a:ext cx="9089035" cy="2323072"/>
          </a:xfrm>
          <a:prstGeom prst="rect">
            <a:avLst/>
          </a:prstGeom>
          <a:noFill/>
        </p:spPr>
        <p:txBody>
          <a:bodyPr wrap="square" rtlCol="0">
            <a:spAutoFit/>
          </a:bodyPr>
          <a:lstStyle/>
          <a:p>
            <a:pPr marL="342900" indent="-342900">
              <a:lnSpc>
                <a:spcPct val="120000"/>
              </a:lnSpc>
              <a:buFont typeface="Arial" panose="020B0604020202020204" pitchFamily="34" charset="0"/>
              <a:buChar char="•"/>
            </a:pPr>
            <a:r>
              <a:rPr lang="en-GB" dirty="0">
                <a:latin typeface="Avenir Book" panose="02000503020000020003" pitchFamily="2" charset="0"/>
              </a:rPr>
              <a:t>Unskilled others may be poor providers of support, basing their understanding of what a person needs solely on their intuition </a:t>
            </a:r>
            <a:r>
              <a:rPr lang="en-GB" sz="1400" dirty="0">
                <a:latin typeface="Avenir Book" panose="02000503020000020003" pitchFamily="2" charset="0"/>
              </a:rPr>
              <a:t>(Lehman et al., 1986)</a:t>
            </a:r>
            <a:endParaRPr lang="en-GB" dirty="0">
              <a:latin typeface="Avenir Book" panose="02000503020000020003" pitchFamily="2" charset="0"/>
            </a:endParaRPr>
          </a:p>
          <a:p>
            <a:pPr marL="342900" indent="-342900">
              <a:lnSpc>
                <a:spcPct val="120000"/>
              </a:lnSpc>
              <a:buFont typeface="Arial" panose="020B0604020202020204" pitchFamily="34" charset="0"/>
              <a:buChar char="•"/>
            </a:pPr>
            <a:r>
              <a:rPr lang="en-GB" dirty="0">
                <a:latin typeface="Avenir Book" panose="02000503020000020003" pitchFamily="2" charset="0"/>
              </a:rPr>
              <a:t>Too much informational support may be interpreted as unwanted advice</a:t>
            </a:r>
            <a:r>
              <a:rPr lang="en-GB" sz="1400" dirty="0">
                <a:latin typeface="Avenir Book" panose="02000503020000020003" pitchFamily="2" charset="0"/>
              </a:rPr>
              <a:t> (Wortman &amp; Lehman, 1985)</a:t>
            </a:r>
          </a:p>
          <a:p>
            <a:pPr marL="342900" indent="-342900">
              <a:lnSpc>
                <a:spcPct val="120000"/>
              </a:lnSpc>
              <a:buFont typeface="Arial" panose="020B0604020202020204" pitchFamily="34" charset="0"/>
              <a:buChar char="•"/>
            </a:pPr>
            <a:r>
              <a:rPr lang="en-GB" dirty="0">
                <a:latin typeface="Avenir Book" panose="02000503020000020003" pitchFamily="2" charset="0"/>
              </a:rPr>
              <a:t>May increase burnout and dropout </a:t>
            </a:r>
            <a:r>
              <a:rPr lang="en-GB" sz="1400" dirty="0">
                <a:latin typeface="Avenir Book" panose="02000503020000020003" pitchFamily="2" charset="0"/>
              </a:rPr>
              <a:t>(Gould et al., 1996; Sheridan et al., 2014)</a:t>
            </a:r>
          </a:p>
          <a:p>
            <a:pPr marL="342900" indent="-342900">
              <a:lnSpc>
                <a:spcPct val="120000"/>
              </a:lnSpc>
              <a:buFont typeface="Arial" panose="020B0604020202020204" pitchFamily="34" charset="0"/>
              <a:buChar char="•"/>
            </a:pPr>
            <a:r>
              <a:rPr lang="en-GB" dirty="0">
                <a:latin typeface="Avenir Book" panose="02000503020000020003" pitchFamily="2" charset="0"/>
              </a:rPr>
              <a:t>‘Too much’ support is possible </a:t>
            </a:r>
            <a:r>
              <a:rPr lang="en-GB" sz="1400" dirty="0">
                <a:latin typeface="Avenir Book" panose="02000503020000020003" pitchFamily="2" charset="0"/>
              </a:rPr>
              <a:t>(Knight &amp; Holt, 2014)</a:t>
            </a:r>
            <a:endParaRPr lang="en-GB" dirty="0">
              <a:latin typeface="Avenir Book" panose="02000503020000020003" pitchFamily="2" charset="0"/>
            </a:endParaRPr>
          </a:p>
          <a:p>
            <a:pPr marL="342900" indent="-342900">
              <a:lnSpc>
                <a:spcPct val="120000"/>
              </a:lnSpc>
              <a:buFont typeface="Arial" panose="020B0604020202020204" pitchFamily="34" charset="0"/>
              <a:buChar char="•"/>
            </a:pPr>
            <a:r>
              <a:rPr lang="en-GB" dirty="0">
                <a:latin typeface="Avenir Book" panose="02000503020000020003" pitchFamily="2" charset="0"/>
              </a:rPr>
              <a:t>May worsen responses to injury </a:t>
            </a:r>
            <a:r>
              <a:rPr lang="en-GB" sz="1400" dirty="0">
                <a:latin typeface="Avenir Book" panose="02000503020000020003" pitchFamily="2" charset="0"/>
              </a:rPr>
              <a:t>(</a:t>
            </a:r>
            <a:r>
              <a:rPr lang="en-GB" sz="1400" dirty="0" err="1">
                <a:latin typeface="Avenir Book" panose="02000503020000020003" pitchFamily="2" charset="0"/>
              </a:rPr>
              <a:t>Udry</a:t>
            </a:r>
            <a:r>
              <a:rPr lang="en-GB" sz="1400" dirty="0">
                <a:latin typeface="Avenir Book" panose="02000503020000020003" pitchFamily="2" charset="0"/>
              </a:rPr>
              <a:t> et al., 1997)</a:t>
            </a:r>
            <a:endParaRPr lang="en-GB" dirty="0">
              <a:latin typeface="Avenir Book" panose="02000503020000020003" pitchFamily="2" charset="0"/>
            </a:endParaRPr>
          </a:p>
        </p:txBody>
      </p:sp>
      <p:pic>
        <p:nvPicPr>
          <p:cNvPr id="2050" name="Picture 2" descr="Top 8 tips - A Parents Guide to Facilitating Child Development in Sport —  Techne Global Sports">
            <a:extLst>
              <a:ext uri="{FF2B5EF4-FFF2-40B4-BE49-F238E27FC236}">
                <a16:creationId xmlns:a16="http://schemas.microsoft.com/office/drawing/2014/main" id="{C3654106-4ECB-7246-BBB0-ED630F0D5E46}"/>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941867" y="868270"/>
            <a:ext cx="2710776" cy="1733698"/>
          </a:xfrm>
          <a:prstGeom prst="rect">
            <a:avLst/>
          </a:prstGeom>
          <a:noFill/>
          <a:extLst>
            <a:ext uri="{909E8E84-426E-40DD-AFC4-6F175D3DCCD1}">
              <a14:hiddenFill xmlns:a14="http://schemas.microsoft.com/office/drawing/2010/main">
                <a:solidFill>
                  <a:srgbClr val="FFFFFF"/>
                </a:solidFill>
              </a14:hiddenFill>
            </a:ext>
          </a:extLst>
        </p:spPr>
      </p:pic>
      <p:sp>
        <p:nvSpPr>
          <p:cNvPr id="11" name="Subtitle 2">
            <a:extLst>
              <a:ext uri="{FF2B5EF4-FFF2-40B4-BE49-F238E27FC236}">
                <a16:creationId xmlns:a16="http://schemas.microsoft.com/office/drawing/2014/main" id="{B7C75716-5143-E849-BEAA-82789DD6BB53}"/>
              </a:ext>
            </a:extLst>
          </p:cNvPr>
          <p:cNvSpPr txBox="1">
            <a:spLocks/>
          </p:cNvSpPr>
          <p:nvPr/>
        </p:nvSpPr>
        <p:spPr>
          <a:xfrm>
            <a:off x="436685" y="193608"/>
            <a:ext cx="8315661" cy="580816"/>
          </a:xfrm>
          <a:prstGeom prst="rect">
            <a:avLst/>
          </a:prstGeom>
        </p:spPr>
        <p:txBody>
          <a:bodyPr vert="horz" lIns="91440" tIns="45720" rIns="91440" bIns="45720" rtlCol="0">
            <a:normAutofit/>
          </a:bodyPr>
          <a:lstStyle>
            <a:lvl1pPr marL="0" indent="0" algn="l" defTabSz="685800" rtl="0" eaLnBrk="1" latinLnBrk="0" hangingPunct="1">
              <a:lnSpc>
                <a:spcPct val="85000"/>
              </a:lnSpc>
              <a:spcBef>
                <a:spcPts val="975"/>
              </a:spcBef>
              <a:buFont typeface="Arial" pitchFamily="34" charset="0"/>
              <a:buNone/>
              <a:defRPr sz="2800" kern="1200">
                <a:solidFill>
                  <a:srgbClr val="708DEA"/>
                </a:solidFill>
                <a:latin typeface="+mn-lt"/>
                <a:ea typeface="+mn-ea"/>
                <a:cs typeface="+mn-cs"/>
              </a:defRPr>
            </a:lvl1pPr>
            <a:lvl2pPr marL="457200" indent="0" algn="ctr" defTabSz="685800" rtl="0" eaLnBrk="1" latinLnBrk="0" hangingPunct="1">
              <a:lnSpc>
                <a:spcPct val="85000"/>
              </a:lnSpc>
              <a:spcBef>
                <a:spcPts val="450"/>
              </a:spcBef>
              <a:buFont typeface="Arial" pitchFamily="34" charset="0"/>
              <a:buNone/>
              <a:defRPr sz="1800" kern="1200">
                <a:solidFill>
                  <a:schemeClr val="tx1">
                    <a:tint val="75000"/>
                  </a:schemeClr>
                </a:solidFill>
                <a:latin typeface="+mn-lt"/>
                <a:ea typeface="+mn-ea"/>
                <a:cs typeface="+mn-cs"/>
              </a:defRPr>
            </a:lvl2pPr>
            <a:lvl3pPr marL="914400" indent="0" algn="ctr" defTabSz="685800" rtl="0" eaLnBrk="1" latinLnBrk="0" hangingPunct="1">
              <a:lnSpc>
                <a:spcPct val="85000"/>
              </a:lnSpc>
              <a:spcBef>
                <a:spcPts val="450"/>
              </a:spcBef>
              <a:buFont typeface="Arial" pitchFamily="34" charset="0"/>
              <a:buNone/>
              <a:defRPr sz="1500" i="1" kern="1200">
                <a:solidFill>
                  <a:schemeClr val="tx1">
                    <a:tint val="75000"/>
                  </a:schemeClr>
                </a:solidFill>
                <a:latin typeface="+mn-lt"/>
                <a:ea typeface="+mn-ea"/>
                <a:cs typeface="+mn-cs"/>
              </a:defRPr>
            </a:lvl3pPr>
            <a:lvl4pPr marL="1371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4pPr>
            <a:lvl5pPr marL="18288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5pPr>
            <a:lvl6pPr marL="22860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6pPr>
            <a:lvl7pPr marL="27432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7pPr>
            <a:lvl8pPr marL="32004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8pPr>
            <a:lvl9pPr marL="3657600" indent="0" algn="ctr" defTabSz="685800" rtl="0" eaLnBrk="1" latinLnBrk="0" hangingPunct="1">
              <a:lnSpc>
                <a:spcPct val="85000"/>
              </a:lnSpc>
              <a:spcBef>
                <a:spcPts val="450"/>
              </a:spcBef>
              <a:buFont typeface="Arial" pitchFamily="34" charset="0"/>
              <a:buNone/>
              <a:defRPr sz="1350" kern="1200">
                <a:solidFill>
                  <a:schemeClr val="tx1">
                    <a:tint val="75000"/>
                  </a:schemeClr>
                </a:solidFill>
                <a:latin typeface="+mn-lt"/>
                <a:ea typeface="+mn-ea"/>
                <a:cs typeface="+mn-cs"/>
              </a:defRPr>
            </a:lvl9pPr>
          </a:lstStyle>
          <a:p>
            <a:pPr fontAlgn="auto">
              <a:spcAft>
                <a:spcPts val="0"/>
              </a:spcAft>
            </a:pPr>
            <a:r>
              <a:rPr lang="en-US" dirty="0">
                <a:solidFill>
                  <a:srgbClr val="4094D1"/>
                </a:solidFill>
                <a:latin typeface="Avenir" panose="02000503020000020003" pitchFamily="2" charset="0"/>
              </a:rPr>
              <a:t>Social support is not always beneficial</a:t>
            </a:r>
          </a:p>
        </p:txBody>
      </p:sp>
    </p:spTree>
    <p:extLst>
      <p:ext uri="{BB962C8B-B14F-4D97-AF65-F5344CB8AC3E}">
        <p14:creationId xmlns:p14="http://schemas.microsoft.com/office/powerpoint/2010/main" val="615257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ED2BBC37-AAF2-024F-AB49-C58F830F0DA2}"/>
              </a:ext>
            </a:extLst>
          </p:cNvPr>
          <p:cNvSpPr>
            <a:spLocks noGrp="1"/>
          </p:cNvSpPr>
          <p:nvPr>
            <p:ph type="subTitle" idx="1"/>
          </p:nvPr>
        </p:nvSpPr>
        <p:spPr>
          <a:xfrm>
            <a:off x="280767" y="364292"/>
            <a:ext cx="3220847" cy="1061096"/>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sz="2400" dirty="0">
                <a:solidFill>
                  <a:srgbClr val="4094D1"/>
                </a:solidFill>
                <a:latin typeface="Avenir" panose="02000503020000020003" pitchFamily="2" charset="0"/>
              </a:rPr>
              <a:t>Sub constructs of social support</a:t>
            </a:r>
          </a:p>
        </p:txBody>
      </p:sp>
      <p:sp>
        <p:nvSpPr>
          <p:cNvPr id="11" name="Content Placeholder 2">
            <a:extLst>
              <a:ext uri="{FF2B5EF4-FFF2-40B4-BE49-F238E27FC236}">
                <a16:creationId xmlns:a16="http://schemas.microsoft.com/office/drawing/2014/main" id="{BC6D514D-D432-E84A-AFAF-E76F4A4F7065}"/>
              </a:ext>
            </a:extLst>
          </p:cNvPr>
          <p:cNvSpPr>
            <a:spLocks noGrp="1"/>
          </p:cNvSpPr>
          <p:nvPr>
            <p:ph sz="quarter" idx="10"/>
          </p:nvPr>
        </p:nvSpPr>
        <p:spPr>
          <a:xfrm>
            <a:off x="380614" y="1841025"/>
            <a:ext cx="5698739" cy="3038547"/>
          </a:xfrm>
        </p:spPr>
        <p:txBody>
          <a:bodyPr>
            <a:normAutofit/>
          </a:bodyPr>
          <a:lstStyle/>
          <a:p>
            <a:pPr marL="457200" indent="-457200">
              <a:lnSpc>
                <a:spcPct val="90000"/>
              </a:lnSpc>
              <a:buAutoNum type="arabicPeriod"/>
            </a:pPr>
            <a:r>
              <a:rPr lang="en-GB" sz="1800" b="1" dirty="0">
                <a:latin typeface="Avenir Book" panose="02000503020000020003" pitchFamily="2" charset="0"/>
              </a:rPr>
              <a:t>Social integration</a:t>
            </a:r>
            <a:r>
              <a:rPr lang="en-GB" sz="1800" dirty="0">
                <a:latin typeface="Avenir Book" panose="02000503020000020003" pitchFamily="2" charset="0"/>
              </a:rPr>
              <a:t> reflects the number of different types of relationships in an athlete’s support network</a:t>
            </a:r>
          </a:p>
          <a:p>
            <a:pPr marL="457200" indent="-457200">
              <a:lnSpc>
                <a:spcPct val="90000"/>
              </a:lnSpc>
              <a:buAutoNum type="arabicPeriod"/>
            </a:pPr>
            <a:r>
              <a:rPr lang="en-GB" sz="1800" b="1" dirty="0">
                <a:latin typeface="Avenir Book" panose="02000503020000020003" pitchFamily="2" charset="0"/>
              </a:rPr>
              <a:t>Perceived support </a:t>
            </a:r>
            <a:r>
              <a:rPr lang="en-GB" sz="1800" dirty="0">
                <a:latin typeface="Avenir Book" panose="02000503020000020003" pitchFamily="2" charset="0"/>
              </a:rPr>
              <a:t>refers to an athlete’s potential access to support, and is a subjective judgment that support will be provided if needed</a:t>
            </a:r>
          </a:p>
          <a:p>
            <a:pPr marL="457200" indent="-457200">
              <a:lnSpc>
                <a:spcPct val="90000"/>
              </a:lnSpc>
              <a:buAutoNum type="arabicPeriod"/>
            </a:pPr>
            <a:r>
              <a:rPr lang="en-GB" sz="1800" b="1" dirty="0">
                <a:latin typeface="Avenir Book" panose="02000503020000020003" pitchFamily="2" charset="0"/>
              </a:rPr>
              <a:t>Enacted support</a:t>
            </a:r>
            <a:r>
              <a:rPr lang="en-GB" sz="1800" dirty="0">
                <a:latin typeface="Avenir Book" panose="02000503020000020003" pitchFamily="2" charset="0"/>
              </a:rPr>
              <a:t> (also referred to as received support) reflects specific helping actions provided by members of an athlete’s support network within a specific time frame</a:t>
            </a:r>
            <a:endParaRPr lang="nl-BE" sz="1800" dirty="0">
              <a:latin typeface="Avenir Book" panose="02000503020000020003" pitchFamily="2" charset="0"/>
            </a:endParaRPr>
          </a:p>
        </p:txBody>
      </p:sp>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5</a:t>
            </a:fld>
            <a:endParaRPr lang="en-GB" dirty="0"/>
          </a:p>
        </p:txBody>
      </p:sp>
      <p:pic>
        <p:nvPicPr>
          <p:cNvPr id="2052" name="Picture 4" descr="How Social Connections and Business Ties Can Boost Trade: An Application of Social  Network Analysis">
            <a:extLst>
              <a:ext uri="{FF2B5EF4-FFF2-40B4-BE49-F238E27FC236}">
                <a16:creationId xmlns:a16="http://schemas.microsoft.com/office/drawing/2014/main" id="{34D20C33-2D48-5742-809E-08870160F8B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14017" y="2027816"/>
            <a:ext cx="3071308" cy="23034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5201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ED2BBC37-AAF2-024F-AB49-C58F830F0DA2}"/>
              </a:ext>
            </a:extLst>
          </p:cNvPr>
          <p:cNvSpPr>
            <a:spLocks noGrp="1"/>
          </p:cNvSpPr>
          <p:nvPr>
            <p:ph type="subTitle" idx="1"/>
          </p:nvPr>
        </p:nvSpPr>
        <p:spPr>
          <a:xfrm>
            <a:off x="318418" y="396565"/>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2400" dirty="0">
                <a:solidFill>
                  <a:srgbClr val="4094D1"/>
                </a:solidFill>
                <a:latin typeface="Avenir" panose="02000503020000020003" pitchFamily="2" charset="0"/>
              </a:rPr>
              <a:t>Dimensions of social support</a:t>
            </a:r>
          </a:p>
        </p:txBody>
      </p:sp>
      <p:sp>
        <p:nvSpPr>
          <p:cNvPr id="11" name="Content Placeholder 2">
            <a:extLst>
              <a:ext uri="{FF2B5EF4-FFF2-40B4-BE49-F238E27FC236}">
                <a16:creationId xmlns:a16="http://schemas.microsoft.com/office/drawing/2014/main" id="{BC6D514D-D432-E84A-AFAF-E76F4A4F7065}"/>
              </a:ext>
            </a:extLst>
          </p:cNvPr>
          <p:cNvSpPr>
            <a:spLocks noGrp="1"/>
          </p:cNvSpPr>
          <p:nvPr>
            <p:ph sz="quarter" idx="10"/>
          </p:nvPr>
        </p:nvSpPr>
        <p:spPr>
          <a:xfrm>
            <a:off x="498453" y="1878566"/>
            <a:ext cx="5012885" cy="3643086"/>
          </a:xfrm>
        </p:spPr>
        <p:txBody>
          <a:bodyPr>
            <a:normAutofit/>
          </a:bodyPr>
          <a:lstStyle/>
          <a:p>
            <a:pPr marL="457200" indent="-457200">
              <a:lnSpc>
                <a:spcPct val="90000"/>
              </a:lnSpc>
              <a:buAutoNum type="arabicPeriod"/>
            </a:pPr>
            <a:r>
              <a:rPr lang="en-GB" sz="1800" dirty="0">
                <a:latin typeface="Avenir Book" panose="02000503020000020003" pitchFamily="2" charset="0"/>
              </a:rPr>
              <a:t>Emotional support–being there for comfort and security, leading to a person feeling loved and cared for</a:t>
            </a:r>
          </a:p>
          <a:p>
            <a:pPr marL="457200" indent="-457200">
              <a:lnSpc>
                <a:spcPct val="90000"/>
              </a:lnSpc>
              <a:buAutoNum type="arabicPeriod"/>
            </a:pPr>
            <a:r>
              <a:rPr lang="en-GB" sz="1800" dirty="0">
                <a:latin typeface="Avenir Book" panose="02000503020000020003" pitchFamily="2" charset="0"/>
              </a:rPr>
              <a:t>Esteem support–bolstering of a person’s sense of competence or self-esteem</a:t>
            </a:r>
          </a:p>
          <a:p>
            <a:pPr marL="457200" indent="-457200">
              <a:lnSpc>
                <a:spcPct val="90000"/>
              </a:lnSpc>
              <a:buAutoNum type="arabicPeriod"/>
            </a:pPr>
            <a:r>
              <a:rPr lang="en-GB" sz="1800" dirty="0">
                <a:latin typeface="Avenir Book" panose="02000503020000020003" pitchFamily="2" charset="0"/>
              </a:rPr>
              <a:t>Informational support–advice and guidance</a:t>
            </a:r>
          </a:p>
          <a:p>
            <a:pPr marL="457200" indent="-457200">
              <a:lnSpc>
                <a:spcPct val="90000"/>
              </a:lnSpc>
              <a:buAutoNum type="arabicPeriod"/>
            </a:pPr>
            <a:r>
              <a:rPr lang="en-GB" sz="1800" dirty="0">
                <a:latin typeface="Avenir Book" panose="02000503020000020003" pitchFamily="2" charset="0"/>
              </a:rPr>
              <a:t>Tangible support–concrete instrumental assistance</a:t>
            </a:r>
            <a:endParaRPr lang="nl-BE" sz="1800" dirty="0">
              <a:latin typeface="Avenir Book" panose="02000503020000020003" pitchFamily="2" charset="0"/>
            </a:endParaRPr>
          </a:p>
        </p:txBody>
      </p:sp>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6</a:t>
            </a:fld>
            <a:endParaRPr lang="en-GB" dirty="0"/>
          </a:p>
        </p:txBody>
      </p:sp>
      <p:pic>
        <p:nvPicPr>
          <p:cNvPr id="3074" name="Picture 2" descr="Easy Tips And Tricks To Choosing The Ultimate Golf Caddy">
            <a:extLst>
              <a:ext uri="{FF2B5EF4-FFF2-40B4-BE49-F238E27FC236}">
                <a16:creationId xmlns:a16="http://schemas.microsoft.com/office/drawing/2014/main" id="{7C56C74B-9A4F-C34A-A562-1EE557C79AA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11338" y="1878566"/>
            <a:ext cx="3221094" cy="193265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A5EEA55-176D-8C48-BCB0-7FD02364335C}"/>
              </a:ext>
            </a:extLst>
          </p:cNvPr>
          <p:cNvSpPr txBox="1"/>
          <p:nvPr/>
        </p:nvSpPr>
        <p:spPr>
          <a:xfrm>
            <a:off x="498453" y="1174300"/>
            <a:ext cx="5629493" cy="596574"/>
          </a:xfrm>
          <a:prstGeom prst="rect">
            <a:avLst/>
          </a:prstGeom>
          <a:noFill/>
        </p:spPr>
        <p:txBody>
          <a:bodyPr wrap="square" rtlCol="0">
            <a:spAutoFit/>
          </a:bodyPr>
          <a:lstStyle/>
          <a:p>
            <a:pPr lvl="0" defTabSz="685800" fontAlgn="auto">
              <a:lnSpc>
                <a:spcPct val="90000"/>
              </a:lnSpc>
              <a:spcBef>
                <a:spcPts val="975"/>
              </a:spcBef>
              <a:spcAft>
                <a:spcPts val="0"/>
              </a:spcAft>
            </a:pPr>
            <a:r>
              <a:rPr lang="en-GB" dirty="0">
                <a:solidFill>
                  <a:prstClr val="black">
                    <a:lumMod val="85000"/>
                    <a:lumOff val="15000"/>
                  </a:prstClr>
                </a:solidFill>
                <a:latin typeface="Avenir Book" panose="02000503020000020003" pitchFamily="2" charset="0"/>
                <a:ea typeface="+mn-ea"/>
              </a:rPr>
              <a:t>Rees and Hardy (2000) identified 4 dimensions in interviews with elite athletes:</a:t>
            </a:r>
          </a:p>
        </p:txBody>
      </p:sp>
    </p:spTree>
    <p:extLst>
      <p:ext uri="{BB962C8B-B14F-4D97-AF65-F5344CB8AC3E}">
        <p14:creationId xmlns:p14="http://schemas.microsoft.com/office/powerpoint/2010/main" val="1603186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7</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86507" y="338400"/>
            <a:ext cx="7772400" cy="521493"/>
          </a:xfrm>
        </p:spPr>
        <p:txBody>
          <a:bodyPr anchor="t">
            <a:noAutofit/>
          </a:bodyPr>
          <a:lstStyle>
            <a:lvl1pPr algn="l">
              <a:defRPr sz="3600" b="1"/>
            </a:lvl1pPr>
          </a:lstStyle>
          <a:p>
            <a:r>
              <a:rPr lang="en-US" sz="3200" b="0" dirty="0">
                <a:solidFill>
                  <a:srgbClr val="22568B"/>
                </a:solidFill>
                <a:latin typeface="Avenir"/>
              </a:rPr>
              <a:t>Current approaches to social support</a:t>
            </a:r>
            <a:endParaRPr lang="en-US" sz="3200" dirty="0"/>
          </a:p>
        </p:txBody>
      </p:sp>
      <p:sp>
        <p:nvSpPr>
          <p:cNvPr id="6" name="Subtitle 2">
            <a:extLst>
              <a:ext uri="{FF2B5EF4-FFF2-40B4-BE49-F238E27FC236}">
                <a16:creationId xmlns:a16="http://schemas.microsoft.com/office/drawing/2014/main" id="{3032AF5D-CA33-074F-A0A7-CDA284CE41E3}"/>
              </a:ext>
            </a:extLst>
          </p:cNvPr>
          <p:cNvSpPr>
            <a:spLocks noGrp="1"/>
          </p:cNvSpPr>
          <p:nvPr>
            <p:ph type="subTitle" idx="1"/>
          </p:nvPr>
        </p:nvSpPr>
        <p:spPr>
          <a:xfrm>
            <a:off x="486507" y="1012701"/>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2400" dirty="0">
                <a:solidFill>
                  <a:srgbClr val="62A9D5"/>
                </a:solidFill>
                <a:latin typeface="Avenir"/>
              </a:rPr>
              <a:t>1. Main effects model</a:t>
            </a: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524328" y="1781881"/>
            <a:ext cx="8095343" cy="2585258"/>
          </a:xfrm>
        </p:spPr>
        <p:txBody>
          <a:bodyPr>
            <a:noAutofit/>
          </a:bodyPr>
          <a:lstStyle/>
          <a:p>
            <a:pPr marL="180975" indent="-180975">
              <a:lnSpc>
                <a:spcPct val="90000"/>
              </a:lnSpc>
              <a:buFont typeface="Arial" panose="020B0604020202020204" pitchFamily="34" charset="0"/>
              <a:buChar char="•"/>
            </a:pPr>
            <a:r>
              <a:rPr lang="en-GB" sz="1800" dirty="0">
                <a:latin typeface="Avenir Book" panose="02000503020000020003" pitchFamily="2" charset="0"/>
              </a:rPr>
              <a:t>Social support has direct benefits for sport-related outcomes independently of other factors such as stress (Cohen et al., 2000; Cohen &amp; Wills, 1985)</a:t>
            </a:r>
          </a:p>
          <a:p>
            <a:pPr marL="180975" indent="-180975">
              <a:lnSpc>
                <a:spcPct val="90000"/>
              </a:lnSpc>
              <a:buFont typeface="Arial" panose="020B0604020202020204" pitchFamily="34" charset="0"/>
              <a:buChar char="•"/>
            </a:pPr>
            <a:r>
              <a:rPr lang="en-GB" sz="1800" dirty="0">
                <a:latin typeface="Avenir Book" panose="02000503020000020003" pitchFamily="2" charset="0"/>
              </a:rPr>
              <a:t>Perceived support is often more beneficial than received support for golf performance, self-confidence, flow states, and burnout</a:t>
            </a:r>
          </a:p>
          <a:p>
            <a:pPr marL="180975" indent="-180975">
              <a:lnSpc>
                <a:spcPct val="90000"/>
              </a:lnSpc>
              <a:buFont typeface="Arial" panose="020B0604020202020204" pitchFamily="34" charset="0"/>
              <a:buChar char="•"/>
            </a:pPr>
            <a:r>
              <a:rPr lang="en-GB" sz="1800" dirty="0">
                <a:latin typeface="Avenir Book" panose="02000503020000020003" pitchFamily="2" charset="0"/>
              </a:rPr>
              <a:t>Received support less consistently associated with beneficial outcomes</a:t>
            </a:r>
          </a:p>
        </p:txBody>
      </p:sp>
      <p:pic>
        <p:nvPicPr>
          <p:cNvPr id="4" name="Picture 3">
            <a:extLst>
              <a:ext uri="{FF2B5EF4-FFF2-40B4-BE49-F238E27FC236}">
                <a16:creationId xmlns:a16="http://schemas.microsoft.com/office/drawing/2014/main" id="{5C944424-DF66-254E-AEE2-C91C28FFA2D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43150" y="3764769"/>
            <a:ext cx="4572000" cy="312447"/>
          </a:xfrm>
          <a:prstGeom prst="rect">
            <a:avLst/>
          </a:prstGeom>
        </p:spPr>
      </p:pic>
    </p:spTree>
    <p:extLst>
      <p:ext uri="{BB962C8B-B14F-4D97-AF65-F5344CB8AC3E}">
        <p14:creationId xmlns:p14="http://schemas.microsoft.com/office/powerpoint/2010/main" val="2455330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8</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86507" y="338400"/>
            <a:ext cx="7772400" cy="521493"/>
          </a:xfrm>
        </p:spPr>
        <p:txBody>
          <a:bodyPr anchor="t">
            <a:noAutofit/>
          </a:bodyPr>
          <a:lstStyle>
            <a:lvl1pPr algn="l">
              <a:defRPr sz="3600" b="1"/>
            </a:lvl1pPr>
          </a:lstStyle>
          <a:p>
            <a:r>
              <a:rPr lang="en-US" sz="3200" b="0" dirty="0">
                <a:solidFill>
                  <a:srgbClr val="22568B"/>
                </a:solidFill>
                <a:latin typeface="Avenir"/>
              </a:rPr>
              <a:t>Current approaches to topic</a:t>
            </a:r>
            <a:br>
              <a:rPr lang="en-US" sz="3200" dirty="0"/>
            </a:br>
            <a:endParaRPr lang="en-US" sz="3200" dirty="0"/>
          </a:p>
        </p:txBody>
      </p:sp>
      <p:sp>
        <p:nvSpPr>
          <p:cNvPr id="6" name="Subtitle 2">
            <a:extLst>
              <a:ext uri="{FF2B5EF4-FFF2-40B4-BE49-F238E27FC236}">
                <a16:creationId xmlns:a16="http://schemas.microsoft.com/office/drawing/2014/main" id="{3032AF5D-CA33-074F-A0A7-CDA284CE41E3}"/>
              </a:ext>
            </a:extLst>
          </p:cNvPr>
          <p:cNvSpPr>
            <a:spLocks noGrp="1"/>
          </p:cNvSpPr>
          <p:nvPr>
            <p:ph type="subTitle" idx="1"/>
          </p:nvPr>
        </p:nvSpPr>
        <p:spPr>
          <a:xfrm>
            <a:off x="486507" y="1012701"/>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2400" dirty="0">
                <a:solidFill>
                  <a:srgbClr val="62A9D5"/>
                </a:solidFill>
                <a:latin typeface="Avenir"/>
              </a:rPr>
              <a:t>2. Stress prevention model</a:t>
            </a: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357447" y="1531795"/>
            <a:ext cx="7597833" cy="2585258"/>
          </a:xfrm>
        </p:spPr>
        <p:txBody>
          <a:bodyPr>
            <a:normAutofit/>
          </a:bodyPr>
          <a:lstStyle/>
          <a:p>
            <a:pPr marL="180975" indent="-180975">
              <a:lnSpc>
                <a:spcPct val="100000"/>
              </a:lnSpc>
              <a:buFont typeface="Arial" panose="020B0604020202020204" pitchFamily="34" charset="0"/>
              <a:buChar char="•"/>
            </a:pPr>
            <a:r>
              <a:rPr lang="nl-BE" sz="1800" dirty="0">
                <a:latin typeface="Avenir"/>
              </a:rPr>
              <a:t>More closely aligned with stress and coping literature (Cox 1978; Lazarus, 1999)</a:t>
            </a:r>
          </a:p>
          <a:p>
            <a:pPr marL="180975" indent="-180975">
              <a:lnSpc>
                <a:spcPct val="100000"/>
              </a:lnSpc>
              <a:buFont typeface="Arial" panose="020B0604020202020204" pitchFamily="34" charset="0"/>
              <a:buChar char="•"/>
            </a:pPr>
            <a:r>
              <a:rPr lang="nl-BE" sz="1800" dirty="0">
                <a:latin typeface="Avenir"/>
              </a:rPr>
              <a:t>Social support helps to minimise the impact of stressors and stress experienced, e.g. through appraising it as non-threatening, or helping an athlete cope with stress (Bianco &amp; Eklund, 2001)</a:t>
            </a:r>
          </a:p>
          <a:p>
            <a:pPr marL="180975" indent="-180975">
              <a:lnSpc>
                <a:spcPct val="100000"/>
              </a:lnSpc>
              <a:buFont typeface="Arial" panose="020B0604020202020204" pitchFamily="34" charset="0"/>
              <a:buChar char="•"/>
            </a:pPr>
            <a:r>
              <a:rPr lang="nl-BE" sz="1800" dirty="0">
                <a:latin typeface="Avenir"/>
              </a:rPr>
              <a:t>Some emprical support, but fails to capture that the effects of social support may depend on the level and nature of stress </a:t>
            </a:r>
          </a:p>
        </p:txBody>
      </p:sp>
      <p:pic>
        <p:nvPicPr>
          <p:cNvPr id="4" name="Picture 3" descr="A picture containing text&#10;&#10;Description automatically generated">
            <a:extLst>
              <a:ext uri="{FF2B5EF4-FFF2-40B4-BE49-F238E27FC236}">
                <a16:creationId xmlns:a16="http://schemas.microsoft.com/office/drawing/2014/main" id="{263A3178-43AA-694D-9E92-1D9844CC5C4B}"/>
              </a:ext>
            </a:extLst>
          </p:cNvPr>
          <p:cNvPicPr>
            <a:picLocks noChangeAspect="1"/>
          </p:cNvPicPr>
          <p:nvPr/>
        </p:nvPicPr>
        <p:blipFill>
          <a:blip r:embed="rId3"/>
          <a:stretch>
            <a:fillRect/>
          </a:stretch>
        </p:blipFill>
        <p:spPr>
          <a:xfrm>
            <a:off x="2109942" y="3883156"/>
            <a:ext cx="5537767" cy="1135219"/>
          </a:xfrm>
          <a:prstGeom prst="rect">
            <a:avLst/>
          </a:prstGeom>
        </p:spPr>
      </p:pic>
    </p:spTree>
    <p:extLst>
      <p:ext uri="{BB962C8B-B14F-4D97-AF65-F5344CB8AC3E}">
        <p14:creationId xmlns:p14="http://schemas.microsoft.com/office/powerpoint/2010/main" val="1082569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E9EBA9-4843-A348-B607-AF6A8AA45D5F}"/>
              </a:ext>
            </a:extLst>
          </p:cNvPr>
          <p:cNvSpPr>
            <a:spLocks noGrp="1"/>
          </p:cNvSpPr>
          <p:nvPr>
            <p:ph type="sldNum" sz="quarter" idx="4"/>
          </p:nvPr>
        </p:nvSpPr>
        <p:spPr/>
        <p:txBody>
          <a:bodyPr/>
          <a:lstStyle/>
          <a:p>
            <a:fld id="{BDED0440-CF85-4CB9-8D89-87E5AE29F424}" type="slidenum">
              <a:rPr lang="en-GB" smtClean="0"/>
              <a:pPr/>
              <a:t>9</a:t>
            </a:fld>
            <a:endParaRPr lang="en-GB" dirty="0"/>
          </a:p>
        </p:txBody>
      </p:sp>
      <p:sp>
        <p:nvSpPr>
          <p:cNvPr id="5" name="Title 1">
            <a:extLst>
              <a:ext uri="{FF2B5EF4-FFF2-40B4-BE49-F238E27FC236}">
                <a16:creationId xmlns:a16="http://schemas.microsoft.com/office/drawing/2014/main" id="{2E36572C-7613-4D4D-9C7E-9752C773C584}"/>
              </a:ext>
            </a:extLst>
          </p:cNvPr>
          <p:cNvSpPr>
            <a:spLocks noGrp="1"/>
          </p:cNvSpPr>
          <p:nvPr>
            <p:ph type="ctrTitle"/>
          </p:nvPr>
        </p:nvSpPr>
        <p:spPr>
          <a:xfrm>
            <a:off x="486507" y="338400"/>
            <a:ext cx="7772400" cy="521493"/>
          </a:xfrm>
        </p:spPr>
        <p:txBody>
          <a:bodyPr anchor="t">
            <a:noAutofit/>
          </a:bodyPr>
          <a:lstStyle>
            <a:lvl1pPr algn="l">
              <a:defRPr sz="3600" b="1"/>
            </a:lvl1pPr>
          </a:lstStyle>
          <a:p>
            <a:r>
              <a:rPr lang="en-US" sz="3200" b="0" dirty="0">
                <a:solidFill>
                  <a:srgbClr val="22568B"/>
                </a:solidFill>
                <a:latin typeface="Avenir"/>
              </a:rPr>
              <a:t>Current approaches to topic</a:t>
            </a:r>
            <a:br>
              <a:rPr lang="en-US" sz="3200" dirty="0"/>
            </a:br>
            <a:endParaRPr lang="en-US" sz="3200" dirty="0"/>
          </a:p>
        </p:txBody>
      </p:sp>
      <p:sp>
        <p:nvSpPr>
          <p:cNvPr id="6" name="Subtitle 2">
            <a:extLst>
              <a:ext uri="{FF2B5EF4-FFF2-40B4-BE49-F238E27FC236}">
                <a16:creationId xmlns:a16="http://schemas.microsoft.com/office/drawing/2014/main" id="{3032AF5D-CA33-074F-A0A7-CDA284CE41E3}"/>
              </a:ext>
            </a:extLst>
          </p:cNvPr>
          <p:cNvSpPr>
            <a:spLocks noGrp="1"/>
          </p:cNvSpPr>
          <p:nvPr>
            <p:ph type="subTitle" idx="1"/>
          </p:nvPr>
        </p:nvSpPr>
        <p:spPr>
          <a:xfrm>
            <a:off x="486507" y="1012701"/>
            <a:ext cx="7772400" cy="519094"/>
          </a:xfrm>
        </p:spPr>
        <p:txBody>
          <a:bodyPr>
            <a:normAutofit/>
          </a:bodyPr>
          <a:lstStyle>
            <a:lvl1pPr marL="0" indent="0" algn="l">
              <a:buNone/>
              <a:defRPr sz="2800">
                <a:solidFill>
                  <a:srgbClr val="708DE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z="2400" dirty="0">
                <a:solidFill>
                  <a:srgbClr val="62A9D5"/>
                </a:solidFill>
                <a:latin typeface="Avenir"/>
              </a:rPr>
              <a:t>3. Stress buffering model</a:t>
            </a:r>
          </a:p>
        </p:txBody>
      </p:sp>
      <p:sp>
        <p:nvSpPr>
          <p:cNvPr id="9" name="Content Placeholder 2">
            <a:extLst>
              <a:ext uri="{FF2B5EF4-FFF2-40B4-BE49-F238E27FC236}">
                <a16:creationId xmlns:a16="http://schemas.microsoft.com/office/drawing/2014/main" id="{9E1FB00C-FB00-47C6-88BF-17239AD5F695}"/>
              </a:ext>
            </a:extLst>
          </p:cNvPr>
          <p:cNvSpPr>
            <a:spLocks noGrp="1"/>
          </p:cNvSpPr>
          <p:nvPr>
            <p:ph sz="quarter" idx="10"/>
          </p:nvPr>
        </p:nvSpPr>
        <p:spPr>
          <a:xfrm>
            <a:off x="611972" y="1579873"/>
            <a:ext cx="8095343" cy="2585258"/>
          </a:xfrm>
        </p:spPr>
        <p:txBody>
          <a:bodyPr>
            <a:noAutofit/>
          </a:bodyPr>
          <a:lstStyle/>
          <a:p>
            <a:pPr>
              <a:lnSpc>
                <a:spcPct val="90000"/>
              </a:lnSpc>
            </a:pPr>
            <a:r>
              <a:rPr lang="nl-BE" sz="1800" dirty="0">
                <a:latin typeface="Avenir"/>
              </a:rPr>
              <a:t>The impact of social support will depend on the levels of stress being experienced:</a:t>
            </a:r>
          </a:p>
          <a:p>
            <a:pPr marL="441579" lvl="1" indent="-180975">
              <a:lnSpc>
                <a:spcPct val="90000"/>
              </a:lnSpc>
              <a:buFont typeface="Arial" panose="020B0604020202020204" pitchFamily="34" charset="0"/>
              <a:buChar char="•"/>
            </a:pPr>
            <a:r>
              <a:rPr lang="nl-BE" dirty="0">
                <a:latin typeface="Avenir"/>
              </a:rPr>
              <a:t>﻿Social support will have minimal impact under conditions of low stress (i.e. it is not needed)</a:t>
            </a:r>
          </a:p>
          <a:p>
            <a:pPr marL="441579" lvl="1" indent="-180975">
              <a:lnSpc>
                <a:spcPct val="90000"/>
              </a:lnSpc>
              <a:buFont typeface="Arial" panose="020B0604020202020204" pitchFamily="34" charset="0"/>
              <a:buChar char="•"/>
            </a:pPr>
            <a:r>
              <a:rPr lang="nl-BE" dirty="0">
                <a:latin typeface="Avenir"/>
              </a:rPr>
              <a:t>High levels of stress are likely to lead to poorer performance if the athlete has low levels of support – social support may protect them from the effects of stress</a:t>
            </a:r>
          </a:p>
          <a:p>
            <a:pPr marL="180975" indent="-180975">
              <a:lnSpc>
                <a:spcPct val="90000"/>
              </a:lnSpc>
              <a:buFont typeface="Arial" panose="020B0604020202020204" pitchFamily="34" charset="0"/>
              <a:buChar char="•"/>
            </a:pPr>
            <a:r>
              <a:rPr lang="nl-BE" sz="1800" dirty="0">
                <a:solidFill>
                  <a:schemeClr val="tx1"/>
                </a:solidFill>
                <a:latin typeface="Avenir"/>
              </a:rPr>
              <a:t>Mixed evidence</a:t>
            </a:r>
          </a:p>
        </p:txBody>
      </p:sp>
      <p:pic>
        <p:nvPicPr>
          <p:cNvPr id="10" name="Picture 9" descr="Chart, diagram, box and whisker chart&#10;&#10;Description automatically generated">
            <a:extLst>
              <a:ext uri="{FF2B5EF4-FFF2-40B4-BE49-F238E27FC236}">
                <a16:creationId xmlns:a16="http://schemas.microsoft.com/office/drawing/2014/main" id="{A0F0EF22-C046-474C-97F2-F904DA904FE6}"/>
              </a:ext>
            </a:extLst>
          </p:cNvPr>
          <p:cNvPicPr>
            <a:picLocks noChangeAspect="1"/>
          </p:cNvPicPr>
          <p:nvPr/>
        </p:nvPicPr>
        <p:blipFill>
          <a:blip r:embed="rId3"/>
          <a:stretch>
            <a:fillRect/>
          </a:stretch>
        </p:blipFill>
        <p:spPr>
          <a:xfrm>
            <a:off x="2562855" y="3441597"/>
            <a:ext cx="6245525" cy="1447068"/>
          </a:xfrm>
          <a:prstGeom prst="rect">
            <a:avLst/>
          </a:prstGeom>
        </p:spPr>
      </p:pic>
    </p:spTree>
    <p:extLst>
      <p:ext uri="{BB962C8B-B14F-4D97-AF65-F5344CB8AC3E}">
        <p14:creationId xmlns:p14="http://schemas.microsoft.com/office/powerpoint/2010/main" val="1474580647"/>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7D7AB4BC5C5FC49B44E5D0AD7668A91" ma:contentTypeVersion="13" ma:contentTypeDescription="Create a new document." ma:contentTypeScope="" ma:versionID="164fb0483e3f63a7c48d0c8127926e34">
  <xsd:schema xmlns:xsd="http://www.w3.org/2001/XMLSchema" xmlns:xs="http://www.w3.org/2001/XMLSchema" xmlns:p="http://schemas.microsoft.com/office/2006/metadata/properties" xmlns:ns3="40e20171-6edb-45ad-8ac4-7e0229e7c879" xmlns:ns4="35b40e38-f187-4def-b149-9a2597bf88a1" targetNamespace="http://schemas.microsoft.com/office/2006/metadata/properties" ma:root="true" ma:fieldsID="3d6165212b4698202d2d40db3767e1d3" ns3:_="" ns4:_="">
    <xsd:import namespace="40e20171-6edb-45ad-8ac4-7e0229e7c879"/>
    <xsd:import namespace="35b40e38-f187-4def-b149-9a2597bf88a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e20171-6edb-45ad-8ac4-7e0229e7c8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5b40e38-f187-4def-b149-9a2597bf88a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5D09F8-62D7-4669-80AB-FA2ABB276D98}">
  <ds:schemaRefs>
    <ds:schemaRef ds:uri="http://schemas.microsoft.com/sharepoint/v3/contenttype/forms"/>
  </ds:schemaRefs>
</ds:datastoreItem>
</file>

<file path=customXml/itemProps2.xml><?xml version="1.0" encoding="utf-8"?>
<ds:datastoreItem xmlns:ds="http://schemas.openxmlformats.org/officeDocument/2006/customXml" ds:itemID="{9A7A907E-5D50-4097-BFC4-4FE7B6A7F250}">
  <ds:schemaRefs>
    <ds:schemaRef ds:uri="40e20171-6edb-45ad-8ac4-7e0229e7c879"/>
    <ds:schemaRef ds:uri="http://schemas.openxmlformats.org/package/2006/metadata/core-properties"/>
    <ds:schemaRef ds:uri="http://purl.org/dc/terms/"/>
    <ds:schemaRef ds:uri="http://schemas.microsoft.com/office/2006/documentManagement/types"/>
    <ds:schemaRef ds:uri="http://purl.org/dc/dcmitype/"/>
    <ds:schemaRef ds:uri="http://www.w3.org/XML/1998/namespace"/>
    <ds:schemaRef ds:uri="http://schemas.microsoft.com/office/infopath/2007/PartnerControls"/>
    <ds:schemaRef ds:uri="35b40e38-f187-4def-b149-9a2597bf88a1"/>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471B595D-4749-4AA9-A0E2-0D75B5BBA5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e20171-6edb-45ad-8ac4-7e0229e7c879"/>
    <ds:schemaRef ds:uri="35b40e38-f187-4def-b149-9a2597bf88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18262</TotalTime>
  <Words>7506</Words>
  <Application>Microsoft Macintosh PowerPoint</Application>
  <PresentationFormat>On-screen Show (16:9)</PresentationFormat>
  <Paragraphs>206</Paragraphs>
  <Slides>16</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Avenir</vt:lpstr>
      <vt:lpstr>Avenir Book</vt:lpstr>
      <vt:lpstr>Calibri</vt:lpstr>
      <vt:lpstr>Calibri Light</vt:lpstr>
      <vt:lpstr>Metropolitan</vt:lpstr>
      <vt:lpstr>PowerPoint Presentation</vt:lpstr>
      <vt:lpstr>Background </vt:lpstr>
      <vt:lpstr>PowerPoint Presentation</vt:lpstr>
      <vt:lpstr>PowerPoint Presentation</vt:lpstr>
      <vt:lpstr>PowerPoint Presentation</vt:lpstr>
      <vt:lpstr>PowerPoint Presentation</vt:lpstr>
      <vt:lpstr>Current approaches to social support</vt:lpstr>
      <vt:lpstr>Current approaches to topic </vt:lpstr>
      <vt:lpstr>Current approaches to topic </vt:lpstr>
      <vt:lpstr>Current approaches to topic </vt:lpstr>
      <vt:lpstr>A social identity approach to social support  The experience of social support in sport is bound up with the dynamics of group life and should be understood in ‘social’ terms</vt:lpstr>
      <vt:lpstr>A social identity approach to social support</vt:lpstr>
      <vt:lpstr>PowerPoint Presentation</vt:lpstr>
      <vt:lpstr>PowerPoint Presentation</vt:lpstr>
      <vt:lpstr>PowerPoint Presentation</vt:lpstr>
      <vt:lpstr>Conclusion</vt:lpstr>
    </vt:vector>
  </TitlesOfParts>
  <Company>Sage Publications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we know</dc:title>
  <dc:creator>Martha Sedgwick</dc:creator>
  <cp:lastModifiedBy>Alex Haslam</cp:lastModifiedBy>
  <cp:revision>822</cp:revision>
  <cp:lastPrinted>2017-06-27T15:10:23Z</cp:lastPrinted>
  <dcterms:created xsi:type="dcterms:W3CDTF">2012-11-12T22:03:53Z</dcterms:created>
  <dcterms:modified xsi:type="dcterms:W3CDTF">2021-07-25T22:25:33Z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0x01010057D7AB4BC5C5FC49B44E5D0AD7668A91</vt:lpwstr>
  </property>
</Properties>
</file>